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7" r:id="rId30"/>
    <p:sldId id="285" r:id="rId31"/>
    <p:sldId id="288" r:id="rId32"/>
    <p:sldId id="290" r:id="rId33"/>
    <p:sldId id="291" r:id="rId34"/>
    <p:sldId id="289" r:id="rId35"/>
    <p:sldId id="292" r:id="rId36"/>
    <p:sldId id="293" r:id="rId37"/>
    <p:sldId id="297" r:id="rId38"/>
    <p:sldId id="295" r:id="rId39"/>
    <p:sldId id="296" r:id="rId40"/>
    <p:sldId id="298" r:id="rId41"/>
    <p:sldId id="299" r:id="rId42"/>
    <p:sldId id="300" r:id="rId43"/>
    <p:sldId id="301" r:id="rId44"/>
    <p:sldId id="302" r:id="rId45"/>
    <p:sldId id="303" r:id="rId46"/>
    <p:sldId id="304" r:id="rId4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4B75A4-9F55-4285-AD9C-B0E43A10D83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94CF53FD-814E-4B02-A647-C4B18922FB68}">
      <dgm:prSet phldrT="[Text]" custT="1"/>
      <dgm:spPr/>
      <dgm:t>
        <a:bodyPr/>
        <a:lstStyle/>
        <a:p>
          <a:pPr rtl="1"/>
          <a:r>
            <a:rPr lang="he-IL" sz="7200" dirty="0" smtClean="0"/>
            <a:t>פרשיות</a:t>
          </a:r>
          <a:endParaRPr lang="he-IL" sz="3400" dirty="0"/>
        </a:p>
      </dgm:t>
    </dgm:pt>
    <dgm:pt modelId="{6E66E702-2120-4A84-A3C5-7509944B9164}" type="parTrans" cxnId="{14722161-7BD1-4FD3-A682-9FC6AE5CADE2}">
      <dgm:prSet/>
      <dgm:spPr/>
      <dgm:t>
        <a:bodyPr/>
        <a:lstStyle/>
        <a:p>
          <a:pPr rtl="1"/>
          <a:endParaRPr lang="he-IL"/>
        </a:p>
      </dgm:t>
    </dgm:pt>
    <dgm:pt modelId="{13240F43-EC5C-415C-893E-1B07581F5C9B}" type="sibTrans" cxnId="{14722161-7BD1-4FD3-A682-9FC6AE5CADE2}">
      <dgm:prSet/>
      <dgm:spPr/>
      <dgm:t>
        <a:bodyPr/>
        <a:lstStyle/>
        <a:p>
          <a:pPr rtl="1"/>
          <a:endParaRPr lang="he-IL"/>
        </a:p>
      </dgm:t>
    </dgm:pt>
    <dgm:pt modelId="{7A120817-00CB-4157-BB01-5F3F8E663CD8}">
      <dgm:prSet phldrT="[Text]" custT="1"/>
      <dgm:spPr/>
      <dgm:t>
        <a:bodyPr/>
        <a:lstStyle/>
        <a:p>
          <a:pPr rtl="1"/>
          <a:r>
            <a:rPr lang="he-IL" sz="4800" dirty="0" smtClean="0"/>
            <a:t>סתומות</a:t>
          </a:r>
          <a:endParaRPr lang="he-IL" sz="4800" dirty="0"/>
        </a:p>
      </dgm:t>
    </dgm:pt>
    <dgm:pt modelId="{EF5827E9-F54E-4D64-971E-FC0929ACA559}" type="parTrans" cxnId="{F83D931C-3238-4A7A-AD6B-F6EC29F8AD8E}">
      <dgm:prSet/>
      <dgm:spPr/>
      <dgm:t>
        <a:bodyPr/>
        <a:lstStyle/>
        <a:p>
          <a:pPr rtl="1"/>
          <a:endParaRPr lang="he-IL"/>
        </a:p>
      </dgm:t>
    </dgm:pt>
    <dgm:pt modelId="{678489D1-7F6D-4521-9072-965EB206972C}" type="sibTrans" cxnId="{F83D931C-3238-4A7A-AD6B-F6EC29F8AD8E}">
      <dgm:prSet/>
      <dgm:spPr/>
      <dgm:t>
        <a:bodyPr/>
        <a:lstStyle/>
        <a:p>
          <a:pPr rtl="1"/>
          <a:endParaRPr lang="he-IL"/>
        </a:p>
      </dgm:t>
    </dgm:pt>
    <dgm:pt modelId="{FBD9D0FC-595A-4E60-98E8-D265275D98AE}">
      <dgm:prSet custT="1"/>
      <dgm:spPr/>
      <dgm:t>
        <a:bodyPr/>
        <a:lstStyle/>
        <a:p>
          <a:pPr rtl="1"/>
          <a:r>
            <a:rPr lang="he-IL" sz="4800" dirty="0" smtClean="0"/>
            <a:t>פתוחות</a:t>
          </a:r>
          <a:endParaRPr lang="he-IL" sz="4800" dirty="0"/>
        </a:p>
      </dgm:t>
    </dgm:pt>
    <dgm:pt modelId="{C5C53AC4-BF85-4C79-96D0-F4A5C62D29BE}" type="parTrans" cxnId="{CD8A133D-F5A1-40DD-BCCE-1A6378B29157}">
      <dgm:prSet/>
      <dgm:spPr/>
      <dgm:t>
        <a:bodyPr/>
        <a:lstStyle/>
        <a:p>
          <a:pPr rtl="1"/>
          <a:endParaRPr lang="he-IL"/>
        </a:p>
      </dgm:t>
    </dgm:pt>
    <dgm:pt modelId="{7E12025E-3B21-420F-BD8B-1D6F62DC6A29}" type="sibTrans" cxnId="{CD8A133D-F5A1-40DD-BCCE-1A6378B29157}">
      <dgm:prSet/>
      <dgm:spPr/>
      <dgm:t>
        <a:bodyPr/>
        <a:lstStyle/>
        <a:p>
          <a:pPr rtl="1"/>
          <a:endParaRPr lang="he-IL"/>
        </a:p>
      </dgm:t>
    </dgm:pt>
    <dgm:pt modelId="{E843D602-684D-4B38-A304-35BA1290BBC2}">
      <dgm:prSet/>
      <dgm:spPr/>
      <dgm:t>
        <a:bodyPr/>
        <a:lstStyle/>
        <a:p>
          <a:pPr rtl="1"/>
          <a:r>
            <a:rPr lang="he-IL" dirty="0" smtClean="0"/>
            <a:t>בראשית פרק א</a:t>
          </a:r>
          <a:endParaRPr lang="he-IL" dirty="0"/>
        </a:p>
      </dgm:t>
    </dgm:pt>
    <dgm:pt modelId="{ADF8BE5E-DF0E-409A-981F-F372E6C98505}" type="parTrans" cxnId="{FFE9D199-CEA7-4AC5-8223-649196950ECD}">
      <dgm:prSet/>
      <dgm:spPr/>
      <dgm:t>
        <a:bodyPr/>
        <a:lstStyle/>
        <a:p>
          <a:pPr rtl="1"/>
          <a:endParaRPr lang="he-IL"/>
        </a:p>
      </dgm:t>
    </dgm:pt>
    <dgm:pt modelId="{EDE267F3-0987-4E2D-B239-D8CC9DCF4A18}" type="sibTrans" cxnId="{FFE9D199-CEA7-4AC5-8223-649196950ECD}">
      <dgm:prSet/>
      <dgm:spPr/>
      <dgm:t>
        <a:bodyPr/>
        <a:lstStyle/>
        <a:p>
          <a:pPr rtl="1"/>
          <a:endParaRPr lang="he-IL"/>
        </a:p>
      </dgm:t>
    </dgm:pt>
    <dgm:pt modelId="{A75A701F-1271-44A5-BDE7-368DF2FD963F}">
      <dgm:prSet/>
      <dgm:spPr/>
      <dgm:t>
        <a:bodyPr/>
        <a:lstStyle/>
        <a:p>
          <a:pPr rtl="1"/>
          <a:r>
            <a:rPr lang="he-IL" dirty="0" smtClean="0"/>
            <a:t>בראשית פרק ה</a:t>
          </a:r>
          <a:endParaRPr lang="he-IL" dirty="0"/>
        </a:p>
      </dgm:t>
    </dgm:pt>
    <dgm:pt modelId="{A8291B2A-71CF-4A90-923A-455FB224A8F7}" type="parTrans" cxnId="{D353F452-6F4D-4C09-A2FC-9D33F8C68A50}">
      <dgm:prSet/>
      <dgm:spPr/>
      <dgm:t>
        <a:bodyPr/>
        <a:lstStyle/>
        <a:p>
          <a:pPr rtl="1"/>
          <a:endParaRPr lang="he-IL"/>
        </a:p>
      </dgm:t>
    </dgm:pt>
    <dgm:pt modelId="{9298487A-130F-40C9-A443-66BFE1ED0C1A}" type="sibTrans" cxnId="{D353F452-6F4D-4C09-A2FC-9D33F8C68A50}">
      <dgm:prSet/>
      <dgm:spPr/>
      <dgm:t>
        <a:bodyPr/>
        <a:lstStyle/>
        <a:p>
          <a:pPr rtl="1"/>
          <a:endParaRPr lang="he-IL"/>
        </a:p>
      </dgm:t>
    </dgm:pt>
    <dgm:pt modelId="{6D39C2BD-7647-414F-80B6-EFBB3FAFEBC9}" type="pres">
      <dgm:prSet presAssocID="{B34B75A4-9F55-4285-AD9C-B0E43A10D83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8E30C921-2225-4F50-A3C0-C2DC6D05CED0}" type="pres">
      <dgm:prSet presAssocID="{94CF53FD-814E-4B02-A647-C4B18922FB68}" presName="hierRoot1" presStyleCnt="0">
        <dgm:presLayoutVars>
          <dgm:hierBranch val="init"/>
        </dgm:presLayoutVars>
      </dgm:prSet>
      <dgm:spPr/>
    </dgm:pt>
    <dgm:pt modelId="{00283D25-5E2A-43BB-8C91-50AEB30DF7CF}" type="pres">
      <dgm:prSet presAssocID="{94CF53FD-814E-4B02-A647-C4B18922FB68}" presName="rootComposite1" presStyleCnt="0"/>
      <dgm:spPr/>
    </dgm:pt>
    <dgm:pt modelId="{0176617A-023E-4532-AA5B-45FDC75F0A3E}" type="pres">
      <dgm:prSet presAssocID="{94CF53FD-814E-4B02-A647-C4B18922FB68}" presName="rootText1" presStyleLbl="node0" presStyleIdx="0" presStyleCnt="1" custLinFactNeighborX="-301" custLinFactNeighborY="93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3810250-6BC8-48D1-9E5C-82C07D981B87}" type="pres">
      <dgm:prSet presAssocID="{94CF53FD-814E-4B02-A647-C4B18922FB68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9A1BF0FD-70A0-4EAB-9155-EF17C8856C8D}" type="pres">
      <dgm:prSet presAssocID="{94CF53FD-814E-4B02-A647-C4B18922FB68}" presName="hierChild2" presStyleCnt="0"/>
      <dgm:spPr/>
    </dgm:pt>
    <dgm:pt modelId="{40FB7B00-D81F-4B3E-9968-1F8D8B38D45C}" type="pres">
      <dgm:prSet presAssocID="{EF5827E9-F54E-4D64-971E-FC0929ACA559}" presName="Name37" presStyleLbl="parChTrans1D2" presStyleIdx="0" presStyleCnt="2"/>
      <dgm:spPr/>
      <dgm:t>
        <a:bodyPr/>
        <a:lstStyle/>
        <a:p>
          <a:pPr rtl="1"/>
          <a:endParaRPr lang="he-IL"/>
        </a:p>
      </dgm:t>
    </dgm:pt>
    <dgm:pt modelId="{7E4B0D76-9003-4DD4-BFFB-7F1165724E3F}" type="pres">
      <dgm:prSet presAssocID="{7A120817-00CB-4157-BB01-5F3F8E663CD8}" presName="hierRoot2" presStyleCnt="0">
        <dgm:presLayoutVars>
          <dgm:hierBranch val="init"/>
        </dgm:presLayoutVars>
      </dgm:prSet>
      <dgm:spPr/>
    </dgm:pt>
    <dgm:pt modelId="{45C566E8-E1DA-42EF-8E21-6BFE74D75DCC}" type="pres">
      <dgm:prSet presAssocID="{7A120817-00CB-4157-BB01-5F3F8E663CD8}" presName="rootComposite" presStyleCnt="0"/>
      <dgm:spPr/>
    </dgm:pt>
    <dgm:pt modelId="{11DA9FA0-E79F-428E-A398-4A6BCE5132CD}" type="pres">
      <dgm:prSet presAssocID="{7A120817-00CB-4157-BB01-5F3F8E663CD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0A0ECF9-7BAC-433E-B192-DBE68AF55BF6}" type="pres">
      <dgm:prSet presAssocID="{7A120817-00CB-4157-BB01-5F3F8E663CD8}" presName="rootConnector" presStyleLbl="node2" presStyleIdx="0" presStyleCnt="2"/>
      <dgm:spPr/>
      <dgm:t>
        <a:bodyPr/>
        <a:lstStyle/>
        <a:p>
          <a:pPr rtl="1"/>
          <a:endParaRPr lang="he-IL"/>
        </a:p>
      </dgm:t>
    </dgm:pt>
    <dgm:pt modelId="{24B3F7B2-A400-40D3-AFA4-8C157C99AAD6}" type="pres">
      <dgm:prSet presAssocID="{7A120817-00CB-4157-BB01-5F3F8E663CD8}" presName="hierChild4" presStyleCnt="0"/>
      <dgm:spPr/>
    </dgm:pt>
    <dgm:pt modelId="{68C52A5A-0F5F-4A5B-9599-5EE3EC069BB3}" type="pres">
      <dgm:prSet presAssocID="{A8291B2A-71CF-4A90-923A-455FB224A8F7}" presName="Name37" presStyleLbl="parChTrans1D3" presStyleIdx="0" presStyleCnt="2"/>
      <dgm:spPr/>
      <dgm:t>
        <a:bodyPr/>
        <a:lstStyle/>
        <a:p>
          <a:pPr rtl="1"/>
          <a:endParaRPr lang="he-IL"/>
        </a:p>
      </dgm:t>
    </dgm:pt>
    <dgm:pt modelId="{3D9F3686-6899-4D53-94D8-1049B3B3A8C0}" type="pres">
      <dgm:prSet presAssocID="{A75A701F-1271-44A5-BDE7-368DF2FD963F}" presName="hierRoot2" presStyleCnt="0">
        <dgm:presLayoutVars>
          <dgm:hierBranch val="init"/>
        </dgm:presLayoutVars>
      </dgm:prSet>
      <dgm:spPr/>
    </dgm:pt>
    <dgm:pt modelId="{76CDE61B-0E29-4E21-938F-4CFF410EF7E7}" type="pres">
      <dgm:prSet presAssocID="{A75A701F-1271-44A5-BDE7-368DF2FD963F}" presName="rootComposite" presStyleCnt="0"/>
      <dgm:spPr/>
    </dgm:pt>
    <dgm:pt modelId="{1976BE33-20AF-4AF4-A074-3B5EB54C34C7}" type="pres">
      <dgm:prSet presAssocID="{A75A701F-1271-44A5-BDE7-368DF2FD963F}" presName="rootText" presStyleLbl="node3" presStyleIdx="0" presStyleCnt="2" custScaleX="82429" custScaleY="4854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8420B7E-0430-4BFB-86B1-74EF5D640051}" type="pres">
      <dgm:prSet presAssocID="{A75A701F-1271-44A5-BDE7-368DF2FD963F}" presName="rootConnector" presStyleLbl="node3" presStyleIdx="0" presStyleCnt="2"/>
      <dgm:spPr/>
      <dgm:t>
        <a:bodyPr/>
        <a:lstStyle/>
        <a:p>
          <a:pPr rtl="1"/>
          <a:endParaRPr lang="he-IL"/>
        </a:p>
      </dgm:t>
    </dgm:pt>
    <dgm:pt modelId="{D5C43BDD-4A13-470B-97C9-791952A4AC49}" type="pres">
      <dgm:prSet presAssocID="{A75A701F-1271-44A5-BDE7-368DF2FD963F}" presName="hierChild4" presStyleCnt="0"/>
      <dgm:spPr/>
    </dgm:pt>
    <dgm:pt modelId="{3087C179-4B70-4912-A231-4DA1AE67872F}" type="pres">
      <dgm:prSet presAssocID="{A75A701F-1271-44A5-BDE7-368DF2FD963F}" presName="hierChild5" presStyleCnt="0"/>
      <dgm:spPr/>
    </dgm:pt>
    <dgm:pt modelId="{099EB89A-BCB0-47E3-B46E-AE7F5C4C8141}" type="pres">
      <dgm:prSet presAssocID="{7A120817-00CB-4157-BB01-5F3F8E663CD8}" presName="hierChild5" presStyleCnt="0"/>
      <dgm:spPr/>
    </dgm:pt>
    <dgm:pt modelId="{AEE210F5-5E22-457C-A4A9-8BE5EE799BCE}" type="pres">
      <dgm:prSet presAssocID="{C5C53AC4-BF85-4C79-96D0-F4A5C62D29BE}" presName="Name37" presStyleLbl="parChTrans1D2" presStyleIdx="1" presStyleCnt="2"/>
      <dgm:spPr/>
      <dgm:t>
        <a:bodyPr/>
        <a:lstStyle/>
        <a:p>
          <a:pPr rtl="1"/>
          <a:endParaRPr lang="he-IL"/>
        </a:p>
      </dgm:t>
    </dgm:pt>
    <dgm:pt modelId="{FAD2A2D9-2186-4290-87BB-611E9C3CE7CE}" type="pres">
      <dgm:prSet presAssocID="{FBD9D0FC-595A-4E60-98E8-D265275D98AE}" presName="hierRoot2" presStyleCnt="0">
        <dgm:presLayoutVars>
          <dgm:hierBranch val="init"/>
        </dgm:presLayoutVars>
      </dgm:prSet>
      <dgm:spPr/>
    </dgm:pt>
    <dgm:pt modelId="{27FED657-1E57-494B-BE25-40F25A0B4C6D}" type="pres">
      <dgm:prSet presAssocID="{FBD9D0FC-595A-4E60-98E8-D265275D98AE}" presName="rootComposite" presStyleCnt="0"/>
      <dgm:spPr/>
    </dgm:pt>
    <dgm:pt modelId="{DD7A7EFE-9606-4885-B6A3-2BBE870A6908}" type="pres">
      <dgm:prSet presAssocID="{FBD9D0FC-595A-4E60-98E8-D265275D98A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FAEE148-6D8F-4D07-B7F9-A8A3466D5948}" type="pres">
      <dgm:prSet presAssocID="{FBD9D0FC-595A-4E60-98E8-D265275D98AE}" presName="rootConnector" presStyleLbl="node2" presStyleIdx="1" presStyleCnt="2"/>
      <dgm:spPr/>
      <dgm:t>
        <a:bodyPr/>
        <a:lstStyle/>
        <a:p>
          <a:pPr rtl="1"/>
          <a:endParaRPr lang="he-IL"/>
        </a:p>
      </dgm:t>
    </dgm:pt>
    <dgm:pt modelId="{7DA77160-D5C1-4620-891F-F9A065D0170D}" type="pres">
      <dgm:prSet presAssocID="{FBD9D0FC-595A-4E60-98E8-D265275D98AE}" presName="hierChild4" presStyleCnt="0"/>
      <dgm:spPr/>
    </dgm:pt>
    <dgm:pt modelId="{9B55BE70-A170-4699-AFE5-DE49045E09BB}" type="pres">
      <dgm:prSet presAssocID="{ADF8BE5E-DF0E-409A-981F-F372E6C98505}" presName="Name37" presStyleLbl="parChTrans1D3" presStyleIdx="1" presStyleCnt="2"/>
      <dgm:spPr/>
      <dgm:t>
        <a:bodyPr/>
        <a:lstStyle/>
        <a:p>
          <a:pPr rtl="1"/>
          <a:endParaRPr lang="he-IL"/>
        </a:p>
      </dgm:t>
    </dgm:pt>
    <dgm:pt modelId="{2B27FBAC-DE33-45DE-8FF2-085697B7C97F}" type="pres">
      <dgm:prSet presAssocID="{E843D602-684D-4B38-A304-35BA1290BBC2}" presName="hierRoot2" presStyleCnt="0">
        <dgm:presLayoutVars>
          <dgm:hierBranch val="init"/>
        </dgm:presLayoutVars>
      </dgm:prSet>
      <dgm:spPr/>
    </dgm:pt>
    <dgm:pt modelId="{DEA83D5C-7AD2-40DE-BFD3-55EB13A00B50}" type="pres">
      <dgm:prSet presAssocID="{E843D602-684D-4B38-A304-35BA1290BBC2}" presName="rootComposite" presStyleCnt="0"/>
      <dgm:spPr/>
    </dgm:pt>
    <dgm:pt modelId="{D8ADB016-846D-4123-A866-42B6C0A94FA2}" type="pres">
      <dgm:prSet presAssocID="{E843D602-684D-4B38-A304-35BA1290BBC2}" presName="rootText" presStyleLbl="node3" presStyleIdx="1" presStyleCnt="2" custScaleX="84467" custScaleY="5091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1870830-3670-4AAA-BCD2-92C90A680E9C}" type="pres">
      <dgm:prSet presAssocID="{E843D602-684D-4B38-A304-35BA1290BBC2}" presName="rootConnector" presStyleLbl="node3" presStyleIdx="1" presStyleCnt="2"/>
      <dgm:spPr/>
      <dgm:t>
        <a:bodyPr/>
        <a:lstStyle/>
        <a:p>
          <a:pPr rtl="1"/>
          <a:endParaRPr lang="he-IL"/>
        </a:p>
      </dgm:t>
    </dgm:pt>
    <dgm:pt modelId="{5BA72236-DE4E-46E2-999C-1E39BB9EB517}" type="pres">
      <dgm:prSet presAssocID="{E843D602-684D-4B38-A304-35BA1290BBC2}" presName="hierChild4" presStyleCnt="0"/>
      <dgm:spPr/>
    </dgm:pt>
    <dgm:pt modelId="{B285B87C-20E4-4BA3-8A9C-D7DE3E739F05}" type="pres">
      <dgm:prSet presAssocID="{E843D602-684D-4B38-A304-35BA1290BBC2}" presName="hierChild5" presStyleCnt="0"/>
      <dgm:spPr/>
    </dgm:pt>
    <dgm:pt modelId="{8098080B-25BB-46A1-88B6-72B42C8E7AED}" type="pres">
      <dgm:prSet presAssocID="{FBD9D0FC-595A-4E60-98E8-D265275D98AE}" presName="hierChild5" presStyleCnt="0"/>
      <dgm:spPr/>
    </dgm:pt>
    <dgm:pt modelId="{1D01DBF9-30E1-4B57-8B00-BB78788F2C81}" type="pres">
      <dgm:prSet presAssocID="{94CF53FD-814E-4B02-A647-C4B18922FB68}" presName="hierChild3" presStyleCnt="0"/>
      <dgm:spPr/>
    </dgm:pt>
  </dgm:ptLst>
  <dgm:cxnLst>
    <dgm:cxn modelId="{57F9126D-585D-4A99-9414-59B307D6BFCE}" type="presOf" srcId="{A75A701F-1271-44A5-BDE7-368DF2FD963F}" destId="{28420B7E-0430-4BFB-86B1-74EF5D640051}" srcOrd="1" destOrd="0" presId="urn:microsoft.com/office/officeart/2005/8/layout/orgChart1"/>
    <dgm:cxn modelId="{6B3E35D4-0496-4FFC-B36B-EEEF059AE11E}" type="presOf" srcId="{C5C53AC4-BF85-4C79-96D0-F4A5C62D29BE}" destId="{AEE210F5-5E22-457C-A4A9-8BE5EE799BCE}" srcOrd="0" destOrd="0" presId="urn:microsoft.com/office/officeart/2005/8/layout/orgChart1"/>
    <dgm:cxn modelId="{17E4CFEC-E3D9-4F04-9DFA-8A7FE5C254B0}" type="presOf" srcId="{ADF8BE5E-DF0E-409A-981F-F372E6C98505}" destId="{9B55BE70-A170-4699-AFE5-DE49045E09BB}" srcOrd="0" destOrd="0" presId="urn:microsoft.com/office/officeart/2005/8/layout/orgChart1"/>
    <dgm:cxn modelId="{48B6C8B5-CD3E-488D-BFF0-C20A3D57AAE3}" type="presOf" srcId="{FBD9D0FC-595A-4E60-98E8-D265275D98AE}" destId="{DD7A7EFE-9606-4885-B6A3-2BBE870A6908}" srcOrd="0" destOrd="0" presId="urn:microsoft.com/office/officeart/2005/8/layout/orgChart1"/>
    <dgm:cxn modelId="{6A94A0AE-4BC5-46B7-A8DE-03AB01972BE4}" type="presOf" srcId="{7A120817-00CB-4157-BB01-5F3F8E663CD8}" destId="{11DA9FA0-E79F-428E-A398-4A6BCE5132CD}" srcOrd="0" destOrd="0" presId="urn:microsoft.com/office/officeart/2005/8/layout/orgChart1"/>
    <dgm:cxn modelId="{AE5B4BCD-2479-46E2-88A2-AE98CC5BC8B9}" type="presOf" srcId="{94CF53FD-814E-4B02-A647-C4B18922FB68}" destId="{0176617A-023E-4532-AA5B-45FDC75F0A3E}" srcOrd="0" destOrd="0" presId="urn:microsoft.com/office/officeart/2005/8/layout/orgChart1"/>
    <dgm:cxn modelId="{DB36406C-DA80-4AA6-B828-568449CB8E88}" type="presOf" srcId="{A75A701F-1271-44A5-BDE7-368DF2FD963F}" destId="{1976BE33-20AF-4AF4-A074-3B5EB54C34C7}" srcOrd="0" destOrd="0" presId="urn:microsoft.com/office/officeart/2005/8/layout/orgChart1"/>
    <dgm:cxn modelId="{23DBEE6A-8F8A-4A05-A282-F458986A5F3E}" type="presOf" srcId="{E843D602-684D-4B38-A304-35BA1290BBC2}" destId="{F1870830-3670-4AAA-BCD2-92C90A680E9C}" srcOrd="1" destOrd="0" presId="urn:microsoft.com/office/officeart/2005/8/layout/orgChart1"/>
    <dgm:cxn modelId="{390EBA78-80EE-43D2-AA0F-83D4B050D715}" type="presOf" srcId="{7A120817-00CB-4157-BB01-5F3F8E663CD8}" destId="{20A0ECF9-7BAC-433E-B192-DBE68AF55BF6}" srcOrd="1" destOrd="0" presId="urn:microsoft.com/office/officeart/2005/8/layout/orgChart1"/>
    <dgm:cxn modelId="{6D300C9A-7B00-4A20-989B-CE622714FDFB}" type="presOf" srcId="{E843D602-684D-4B38-A304-35BA1290BBC2}" destId="{D8ADB016-846D-4123-A866-42B6C0A94FA2}" srcOrd="0" destOrd="0" presId="urn:microsoft.com/office/officeart/2005/8/layout/orgChart1"/>
    <dgm:cxn modelId="{14722161-7BD1-4FD3-A682-9FC6AE5CADE2}" srcId="{B34B75A4-9F55-4285-AD9C-B0E43A10D833}" destId="{94CF53FD-814E-4B02-A647-C4B18922FB68}" srcOrd="0" destOrd="0" parTransId="{6E66E702-2120-4A84-A3C5-7509944B9164}" sibTransId="{13240F43-EC5C-415C-893E-1B07581F5C9B}"/>
    <dgm:cxn modelId="{7D96A5E1-6833-4E16-9735-909186290A01}" type="presOf" srcId="{FBD9D0FC-595A-4E60-98E8-D265275D98AE}" destId="{EFAEE148-6D8F-4D07-B7F9-A8A3466D5948}" srcOrd="1" destOrd="0" presId="urn:microsoft.com/office/officeart/2005/8/layout/orgChart1"/>
    <dgm:cxn modelId="{F83D931C-3238-4A7A-AD6B-F6EC29F8AD8E}" srcId="{94CF53FD-814E-4B02-A647-C4B18922FB68}" destId="{7A120817-00CB-4157-BB01-5F3F8E663CD8}" srcOrd="0" destOrd="0" parTransId="{EF5827E9-F54E-4D64-971E-FC0929ACA559}" sibTransId="{678489D1-7F6D-4521-9072-965EB206972C}"/>
    <dgm:cxn modelId="{72A019B9-D81E-4C6E-975D-A8CF1639F78B}" type="presOf" srcId="{B34B75A4-9F55-4285-AD9C-B0E43A10D833}" destId="{6D39C2BD-7647-414F-80B6-EFBB3FAFEBC9}" srcOrd="0" destOrd="0" presId="urn:microsoft.com/office/officeart/2005/8/layout/orgChart1"/>
    <dgm:cxn modelId="{CD8A133D-F5A1-40DD-BCCE-1A6378B29157}" srcId="{94CF53FD-814E-4B02-A647-C4B18922FB68}" destId="{FBD9D0FC-595A-4E60-98E8-D265275D98AE}" srcOrd="1" destOrd="0" parTransId="{C5C53AC4-BF85-4C79-96D0-F4A5C62D29BE}" sibTransId="{7E12025E-3B21-420F-BD8B-1D6F62DC6A29}"/>
    <dgm:cxn modelId="{00D5C256-3661-4305-9888-DC369796DD86}" type="presOf" srcId="{EF5827E9-F54E-4D64-971E-FC0929ACA559}" destId="{40FB7B00-D81F-4B3E-9968-1F8D8B38D45C}" srcOrd="0" destOrd="0" presId="urn:microsoft.com/office/officeart/2005/8/layout/orgChart1"/>
    <dgm:cxn modelId="{D353F452-6F4D-4C09-A2FC-9D33F8C68A50}" srcId="{7A120817-00CB-4157-BB01-5F3F8E663CD8}" destId="{A75A701F-1271-44A5-BDE7-368DF2FD963F}" srcOrd="0" destOrd="0" parTransId="{A8291B2A-71CF-4A90-923A-455FB224A8F7}" sibTransId="{9298487A-130F-40C9-A443-66BFE1ED0C1A}"/>
    <dgm:cxn modelId="{FFE9D199-CEA7-4AC5-8223-649196950ECD}" srcId="{FBD9D0FC-595A-4E60-98E8-D265275D98AE}" destId="{E843D602-684D-4B38-A304-35BA1290BBC2}" srcOrd="0" destOrd="0" parTransId="{ADF8BE5E-DF0E-409A-981F-F372E6C98505}" sibTransId="{EDE267F3-0987-4E2D-B239-D8CC9DCF4A18}"/>
    <dgm:cxn modelId="{17A967BD-EBD2-4BC8-8429-F3D8FE9B90A6}" type="presOf" srcId="{94CF53FD-814E-4B02-A647-C4B18922FB68}" destId="{C3810250-6BC8-48D1-9E5C-82C07D981B87}" srcOrd="1" destOrd="0" presId="urn:microsoft.com/office/officeart/2005/8/layout/orgChart1"/>
    <dgm:cxn modelId="{AD52E0B4-447B-45D5-B95B-6A3CF0915C97}" type="presOf" srcId="{A8291B2A-71CF-4A90-923A-455FB224A8F7}" destId="{68C52A5A-0F5F-4A5B-9599-5EE3EC069BB3}" srcOrd="0" destOrd="0" presId="urn:microsoft.com/office/officeart/2005/8/layout/orgChart1"/>
    <dgm:cxn modelId="{2D590AA9-59E0-49C1-8DA1-3165802C74B1}" type="presParOf" srcId="{6D39C2BD-7647-414F-80B6-EFBB3FAFEBC9}" destId="{8E30C921-2225-4F50-A3C0-C2DC6D05CED0}" srcOrd="0" destOrd="0" presId="urn:microsoft.com/office/officeart/2005/8/layout/orgChart1"/>
    <dgm:cxn modelId="{1A8AF01E-3DDC-4750-A2FA-CE3D41A7CAA4}" type="presParOf" srcId="{8E30C921-2225-4F50-A3C0-C2DC6D05CED0}" destId="{00283D25-5E2A-43BB-8C91-50AEB30DF7CF}" srcOrd="0" destOrd="0" presId="urn:microsoft.com/office/officeart/2005/8/layout/orgChart1"/>
    <dgm:cxn modelId="{889FCF4E-58EA-4EE3-B57C-B09CFE7B8E69}" type="presParOf" srcId="{00283D25-5E2A-43BB-8C91-50AEB30DF7CF}" destId="{0176617A-023E-4532-AA5B-45FDC75F0A3E}" srcOrd="0" destOrd="0" presId="urn:microsoft.com/office/officeart/2005/8/layout/orgChart1"/>
    <dgm:cxn modelId="{6A587B60-48BB-4509-BE11-EA79DD4CD98B}" type="presParOf" srcId="{00283D25-5E2A-43BB-8C91-50AEB30DF7CF}" destId="{C3810250-6BC8-48D1-9E5C-82C07D981B87}" srcOrd="1" destOrd="0" presId="urn:microsoft.com/office/officeart/2005/8/layout/orgChart1"/>
    <dgm:cxn modelId="{DDD1C34B-D9F7-4C70-B946-747CC993E68B}" type="presParOf" srcId="{8E30C921-2225-4F50-A3C0-C2DC6D05CED0}" destId="{9A1BF0FD-70A0-4EAB-9155-EF17C8856C8D}" srcOrd="1" destOrd="0" presId="urn:microsoft.com/office/officeart/2005/8/layout/orgChart1"/>
    <dgm:cxn modelId="{1081109C-E414-46B2-9906-0412C8F05C56}" type="presParOf" srcId="{9A1BF0FD-70A0-4EAB-9155-EF17C8856C8D}" destId="{40FB7B00-D81F-4B3E-9968-1F8D8B38D45C}" srcOrd="0" destOrd="0" presId="urn:microsoft.com/office/officeart/2005/8/layout/orgChart1"/>
    <dgm:cxn modelId="{036FC537-FA78-4EA7-8D3E-0C5755CF928C}" type="presParOf" srcId="{9A1BF0FD-70A0-4EAB-9155-EF17C8856C8D}" destId="{7E4B0D76-9003-4DD4-BFFB-7F1165724E3F}" srcOrd="1" destOrd="0" presId="urn:microsoft.com/office/officeart/2005/8/layout/orgChart1"/>
    <dgm:cxn modelId="{255A21A2-2FB9-47FA-B2EA-BADBCE0B1C71}" type="presParOf" srcId="{7E4B0D76-9003-4DD4-BFFB-7F1165724E3F}" destId="{45C566E8-E1DA-42EF-8E21-6BFE74D75DCC}" srcOrd="0" destOrd="0" presId="urn:microsoft.com/office/officeart/2005/8/layout/orgChart1"/>
    <dgm:cxn modelId="{268131C5-7361-47B6-863F-86F542885FF7}" type="presParOf" srcId="{45C566E8-E1DA-42EF-8E21-6BFE74D75DCC}" destId="{11DA9FA0-E79F-428E-A398-4A6BCE5132CD}" srcOrd="0" destOrd="0" presId="urn:microsoft.com/office/officeart/2005/8/layout/orgChart1"/>
    <dgm:cxn modelId="{EA90C6B2-2C87-4E96-A999-A8CC865353FB}" type="presParOf" srcId="{45C566E8-E1DA-42EF-8E21-6BFE74D75DCC}" destId="{20A0ECF9-7BAC-433E-B192-DBE68AF55BF6}" srcOrd="1" destOrd="0" presId="urn:microsoft.com/office/officeart/2005/8/layout/orgChart1"/>
    <dgm:cxn modelId="{FD02ABD2-053A-4C91-8BC3-672F0E5C1B76}" type="presParOf" srcId="{7E4B0D76-9003-4DD4-BFFB-7F1165724E3F}" destId="{24B3F7B2-A400-40D3-AFA4-8C157C99AAD6}" srcOrd="1" destOrd="0" presId="urn:microsoft.com/office/officeart/2005/8/layout/orgChart1"/>
    <dgm:cxn modelId="{028F9D20-CBB3-4579-AF72-1019C1264FAB}" type="presParOf" srcId="{24B3F7B2-A400-40D3-AFA4-8C157C99AAD6}" destId="{68C52A5A-0F5F-4A5B-9599-5EE3EC069BB3}" srcOrd="0" destOrd="0" presId="urn:microsoft.com/office/officeart/2005/8/layout/orgChart1"/>
    <dgm:cxn modelId="{4186CC18-BA52-4585-BAB4-0CC06598568C}" type="presParOf" srcId="{24B3F7B2-A400-40D3-AFA4-8C157C99AAD6}" destId="{3D9F3686-6899-4D53-94D8-1049B3B3A8C0}" srcOrd="1" destOrd="0" presId="urn:microsoft.com/office/officeart/2005/8/layout/orgChart1"/>
    <dgm:cxn modelId="{451A7526-C6EF-4FEC-8D1D-A2F953D50479}" type="presParOf" srcId="{3D9F3686-6899-4D53-94D8-1049B3B3A8C0}" destId="{76CDE61B-0E29-4E21-938F-4CFF410EF7E7}" srcOrd="0" destOrd="0" presId="urn:microsoft.com/office/officeart/2005/8/layout/orgChart1"/>
    <dgm:cxn modelId="{6DC5D669-E5B4-454C-8A1A-E13B87D7B27B}" type="presParOf" srcId="{76CDE61B-0E29-4E21-938F-4CFF410EF7E7}" destId="{1976BE33-20AF-4AF4-A074-3B5EB54C34C7}" srcOrd="0" destOrd="0" presId="urn:microsoft.com/office/officeart/2005/8/layout/orgChart1"/>
    <dgm:cxn modelId="{99FFCBEB-0920-46B5-9285-25A5182A1D75}" type="presParOf" srcId="{76CDE61B-0E29-4E21-938F-4CFF410EF7E7}" destId="{28420B7E-0430-4BFB-86B1-74EF5D640051}" srcOrd="1" destOrd="0" presId="urn:microsoft.com/office/officeart/2005/8/layout/orgChart1"/>
    <dgm:cxn modelId="{4B08D76F-9D21-43C0-89BC-4DAB47EB6A59}" type="presParOf" srcId="{3D9F3686-6899-4D53-94D8-1049B3B3A8C0}" destId="{D5C43BDD-4A13-470B-97C9-791952A4AC49}" srcOrd="1" destOrd="0" presId="urn:microsoft.com/office/officeart/2005/8/layout/orgChart1"/>
    <dgm:cxn modelId="{0017DD63-E22F-4625-A1F7-AE3FCA344566}" type="presParOf" srcId="{3D9F3686-6899-4D53-94D8-1049B3B3A8C0}" destId="{3087C179-4B70-4912-A231-4DA1AE67872F}" srcOrd="2" destOrd="0" presId="urn:microsoft.com/office/officeart/2005/8/layout/orgChart1"/>
    <dgm:cxn modelId="{A9CC27BB-F1C4-4844-979E-B6431197AD19}" type="presParOf" srcId="{7E4B0D76-9003-4DD4-BFFB-7F1165724E3F}" destId="{099EB89A-BCB0-47E3-B46E-AE7F5C4C8141}" srcOrd="2" destOrd="0" presId="urn:microsoft.com/office/officeart/2005/8/layout/orgChart1"/>
    <dgm:cxn modelId="{1A8504F4-7565-4957-806E-CCB79B3A397E}" type="presParOf" srcId="{9A1BF0FD-70A0-4EAB-9155-EF17C8856C8D}" destId="{AEE210F5-5E22-457C-A4A9-8BE5EE799BCE}" srcOrd="2" destOrd="0" presId="urn:microsoft.com/office/officeart/2005/8/layout/orgChart1"/>
    <dgm:cxn modelId="{BD28B956-B50E-4521-A77D-DE6A0F99041E}" type="presParOf" srcId="{9A1BF0FD-70A0-4EAB-9155-EF17C8856C8D}" destId="{FAD2A2D9-2186-4290-87BB-611E9C3CE7CE}" srcOrd="3" destOrd="0" presId="urn:microsoft.com/office/officeart/2005/8/layout/orgChart1"/>
    <dgm:cxn modelId="{FFA78E84-A5BA-4862-83A6-BFB2E0F5BE75}" type="presParOf" srcId="{FAD2A2D9-2186-4290-87BB-611E9C3CE7CE}" destId="{27FED657-1E57-494B-BE25-40F25A0B4C6D}" srcOrd="0" destOrd="0" presId="urn:microsoft.com/office/officeart/2005/8/layout/orgChart1"/>
    <dgm:cxn modelId="{ECAAD09F-924F-4C05-85F5-7DF2C1F4B9C2}" type="presParOf" srcId="{27FED657-1E57-494B-BE25-40F25A0B4C6D}" destId="{DD7A7EFE-9606-4885-B6A3-2BBE870A6908}" srcOrd="0" destOrd="0" presId="urn:microsoft.com/office/officeart/2005/8/layout/orgChart1"/>
    <dgm:cxn modelId="{B1421EF1-3552-4938-81B5-CAD9E1B1924A}" type="presParOf" srcId="{27FED657-1E57-494B-BE25-40F25A0B4C6D}" destId="{EFAEE148-6D8F-4D07-B7F9-A8A3466D5948}" srcOrd="1" destOrd="0" presId="urn:microsoft.com/office/officeart/2005/8/layout/orgChart1"/>
    <dgm:cxn modelId="{2E719BF0-F51C-4693-932D-9BDF0619FA4A}" type="presParOf" srcId="{FAD2A2D9-2186-4290-87BB-611E9C3CE7CE}" destId="{7DA77160-D5C1-4620-891F-F9A065D0170D}" srcOrd="1" destOrd="0" presId="urn:microsoft.com/office/officeart/2005/8/layout/orgChart1"/>
    <dgm:cxn modelId="{553B9AB3-CCDC-494A-BB0C-7B9F8324BE69}" type="presParOf" srcId="{7DA77160-D5C1-4620-891F-F9A065D0170D}" destId="{9B55BE70-A170-4699-AFE5-DE49045E09BB}" srcOrd="0" destOrd="0" presId="urn:microsoft.com/office/officeart/2005/8/layout/orgChart1"/>
    <dgm:cxn modelId="{3C90FE24-243F-44AE-B4FE-E74985DF2BAB}" type="presParOf" srcId="{7DA77160-D5C1-4620-891F-F9A065D0170D}" destId="{2B27FBAC-DE33-45DE-8FF2-085697B7C97F}" srcOrd="1" destOrd="0" presId="urn:microsoft.com/office/officeart/2005/8/layout/orgChart1"/>
    <dgm:cxn modelId="{91C913B9-6132-4E30-A3D9-7C6F603F3410}" type="presParOf" srcId="{2B27FBAC-DE33-45DE-8FF2-085697B7C97F}" destId="{DEA83D5C-7AD2-40DE-BFD3-55EB13A00B50}" srcOrd="0" destOrd="0" presId="urn:microsoft.com/office/officeart/2005/8/layout/orgChart1"/>
    <dgm:cxn modelId="{EB63F10B-0054-413B-B403-949DDBC57F04}" type="presParOf" srcId="{DEA83D5C-7AD2-40DE-BFD3-55EB13A00B50}" destId="{D8ADB016-846D-4123-A866-42B6C0A94FA2}" srcOrd="0" destOrd="0" presId="urn:microsoft.com/office/officeart/2005/8/layout/orgChart1"/>
    <dgm:cxn modelId="{8232BA50-7F5F-4259-8561-69E6232805F1}" type="presParOf" srcId="{DEA83D5C-7AD2-40DE-BFD3-55EB13A00B50}" destId="{F1870830-3670-4AAA-BCD2-92C90A680E9C}" srcOrd="1" destOrd="0" presId="urn:microsoft.com/office/officeart/2005/8/layout/orgChart1"/>
    <dgm:cxn modelId="{A4D0604B-7193-44B9-A0FA-5DDD228FBA1C}" type="presParOf" srcId="{2B27FBAC-DE33-45DE-8FF2-085697B7C97F}" destId="{5BA72236-DE4E-46E2-999C-1E39BB9EB517}" srcOrd="1" destOrd="0" presId="urn:microsoft.com/office/officeart/2005/8/layout/orgChart1"/>
    <dgm:cxn modelId="{149BBA25-1555-48D3-9E60-234E2A224766}" type="presParOf" srcId="{2B27FBAC-DE33-45DE-8FF2-085697B7C97F}" destId="{B285B87C-20E4-4BA3-8A9C-D7DE3E739F05}" srcOrd="2" destOrd="0" presId="urn:microsoft.com/office/officeart/2005/8/layout/orgChart1"/>
    <dgm:cxn modelId="{118BBBF6-BB31-4D9E-8D34-2A812A66C458}" type="presParOf" srcId="{FAD2A2D9-2186-4290-87BB-611E9C3CE7CE}" destId="{8098080B-25BB-46A1-88B6-72B42C8E7AED}" srcOrd="2" destOrd="0" presId="urn:microsoft.com/office/officeart/2005/8/layout/orgChart1"/>
    <dgm:cxn modelId="{29175A50-93BC-406D-82B2-1A4D1A4C6E20}" type="presParOf" srcId="{8E30C921-2225-4F50-A3C0-C2DC6D05CED0}" destId="{1D01DBF9-30E1-4B57-8B00-BB78788F2C8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5AF5D4-D4F8-4273-AC09-D5F0B715CA8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A3271E5-A6F1-4058-B261-93FB94227E69}">
      <dgm:prSet phldrT="[Text]"/>
      <dgm:spPr/>
      <dgm:t>
        <a:bodyPr/>
        <a:lstStyle/>
        <a:p>
          <a:pPr rtl="1"/>
          <a:r>
            <a:rPr lang="en-GB" dirty="0" smtClean="0"/>
            <a:t>“Too big”</a:t>
          </a:r>
          <a:endParaRPr lang="he-IL" dirty="0"/>
        </a:p>
      </dgm:t>
    </dgm:pt>
    <dgm:pt modelId="{A3E9BCDC-5D5F-402D-9ABA-1F86A92432C9}" type="parTrans" cxnId="{0B4FFE90-0B26-45C2-B026-35D799FFB789}">
      <dgm:prSet/>
      <dgm:spPr/>
      <dgm:t>
        <a:bodyPr/>
        <a:lstStyle/>
        <a:p>
          <a:pPr rtl="1"/>
          <a:endParaRPr lang="he-IL"/>
        </a:p>
      </dgm:t>
    </dgm:pt>
    <dgm:pt modelId="{EAE4EBA1-FC68-47B2-8856-D7DC9B555765}" type="sibTrans" cxnId="{0B4FFE90-0B26-45C2-B026-35D799FFB789}">
      <dgm:prSet/>
      <dgm:spPr/>
      <dgm:t>
        <a:bodyPr/>
        <a:lstStyle/>
        <a:p>
          <a:pPr rtl="1"/>
          <a:endParaRPr lang="he-IL"/>
        </a:p>
      </dgm:t>
    </dgm:pt>
    <dgm:pt modelId="{067A87D4-9CC5-4D18-862E-15D774B3C774}">
      <dgm:prSet phldrT="[Text]"/>
      <dgm:spPr/>
      <dgm:t>
        <a:bodyPr/>
        <a:lstStyle/>
        <a:p>
          <a:pPr rtl="1"/>
          <a:r>
            <a:rPr lang="he-IL" dirty="0" smtClean="0"/>
            <a:t>בראשית ב:ד – ג:טו</a:t>
          </a:r>
          <a:endParaRPr lang="he-IL" dirty="0"/>
        </a:p>
      </dgm:t>
    </dgm:pt>
    <dgm:pt modelId="{EEF81DB3-E486-45C7-86D1-1A7884A9549E}" type="parTrans" cxnId="{837A4442-AFB2-4D37-A96A-988F7F6CD32A}">
      <dgm:prSet/>
      <dgm:spPr/>
      <dgm:t>
        <a:bodyPr/>
        <a:lstStyle/>
        <a:p>
          <a:pPr rtl="1"/>
          <a:endParaRPr lang="he-IL"/>
        </a:p>
      </dgm:t>
    </dgm:pt>
    <dgm:pt modelId="{1DC223DE-0AE9-4A36-8D45-DF7BC988FD4F}" type="sibTrans" cxnId="{837A4442-AFB2-4D37-A96A-988F7F6CD32A}">
      <dgm:prSet/>
      <dgm:spPr/>
      <dgm:t>
        <a:bodyPr/>
        <a:lstStyle/>
        <a:p>
          <a:pPr rtl="1"/>
          <a:endParaRPr lang="he-IL"/>
        </a:p>
      </dgm:t>
    </dgm:pt>
    <dgm:pt modelId="{FE07E549-CA73-43E0-A2F7-3AE8388F1DF7}">
      <dgm:prSet phldrT="[Text]"/>
      <dgm:spPr/>
      <dgm:t>
        <a:bodyPr/>
        <a:lstStyle/>
        <a:p>
          <a:pPr rtl="1"/>
          <a:r>
            <a:rPr lang="en-GB" dirty="0" smtClean="0"/>
            <a:t>“Too small”</a:t>
          </a:r>
          <a:endParaRPr lang="he-IL" dirty="0"/>
        </a:p>
      </dgm:t>
    </dgm:pt>
    <dgm:pt modelId="{DB447463-4516-4722-94B8-5CD40FD45A3F}" type="parTrans" cxnId="{B5E75308-E8A2-4C8B-88E2-C72854005957}">
      <dgm:prSet/>
      <dgm:spPr/>
      <dgm:t>
        <a:bodyPr/>
        <a:lstStyle/>
        <a:p>
          <a:pPr rtl="1"/>
          <a:endParaRPr lang="he-IL"/>
        </a:p>
      </dgm:t>
    </dgm:pt>
    <dgm:pt modelId="{6A080592-2C37-40B3-B87F-3C5A200D630F}" type="sibTrans" cxnId="{B5E75308-E8A2-4C8B-88E2-C72854005957}">
      <dgm:prSet/>
      <dgm:spPr/>
      <dgm:t>
        <a:bodyPr/>
        <a:lstStyle/>
        <a:p>
          <a:pPr rtl="1"/>
          <a:endParaRPr lang="he-IL"/>
        </a:p>
      </dgm:t>
    </dgm:pt>
    <dgm:pt modelId="{550FF909-C12E-4AE6-ADBE-4B2E4942D455}">
      <dgm:prSet phldrT="[Text]"/>
      <dgm:spPr/>
      <dgm:t>
        <a:bodyPr/>
        <a:lstStyle/>
        <a:p>
          <a:pPr rtl="1"/>
          <a:r>
            <a:rPr lang="he-IL" dirty="0" smtClean="0"/>
            <a:t>בראשית ג:טז</a:t>
          </a:r>
          <a:endParaRPr lang="he-IL" dirty="0"/>
        </a:p>
      </dgm:t>
    </dgm:pt>
    <dgm:pt modelId="{71731056-4D9E-4893-9A8D-85DDE0FE813F}" type="parTrans" cxnId="{8D6E98F1-F808-4A5C-9FDA-B853055496F4}">
      <dgm:prSet/>
      <dgm:spPr/>
      <dgm:t>
        <a:bodyPr/>
        <a:lstStyle/>
        <a:p>
          <a:pPr rtl="1"/>
          <a:endParaRPr lang="he-IL"/>
        </a:p>
      </dgm:t>
    </dgm:pt>
    <dgm:pt modelId="{4DCD75EB-01D4-471E-B7AC-4FF881795D38}" type="sibTrans" cxnId="{8D6E98F1-F808-4A5C-9FDA-B853055496F4}">
      <dgm:prSet/>
      <dgm:spPr/>
      <dgm:t>
        <a:bodyPr/>
        <a:lstStyle/>
        <a:p>
          <a:pPr rtl="1"/>
          <a:endParaRPr lang="he-IL"/>
        </a:p>
      </dgm:t>
    </dgm:pt>
    <dgm:pt modelId="{0B60A3F1-F7AB-4048-A6DD-DF5A30A0DD2F}">
      <dgm:prSet phldrT="[Text]"/>
      <dgm:spPr/>
      <dgm:t>
        <a:bodyPr/>
        <a:lstStyle/>
        <a:p>
          <a:pPr rtl="1"/>
          <a:r>
            <a:rPr lang="en-GB" dirty="0" smtClean="0"/>
            <a:t>“Just right”</a:t>
          </a:r>
          <a:endParaRPr lang="he-IL" dirty="0"/>
        </a:p>
      </dgm:t>
    </dgm:pt>
    <dgm:pt modelId="{BB6B4172-89E7-4924-8C41-095F75312763}" type="parTrans" cxnId="{BEA65598-7EE6-4B24-97C1-CB4FC2E8C198}">
      <dgm:prSet/>
      <dgm:spPr/>
      <dgm:t>
        <a:bodyPr/>
        <a:lstStyle/>
        <a:p>
          <a:pPr rtl="1"/>
          <a:endParaRPr lang="he-IL"/>
        </a:p>
      </dgm:t>
    </dgm:pt>
    <dgm:pt modelId="{3C5CFB97-14C1-4376-BF04-7A1726AB27B8}" type="sibTrans" cxnId="{BEA65598-7EE6-4B24-97C1-CB4FC2E8C198}">
      <dgm:prSet/>
      <dgm:spPr/>
      <dgm:t>
        <a:bodyPr/>
        <a:lstStyle/>
        <a:p>
          <a:pPr rtl="1"/>
          <a:endParaRPr lang="he-IL"/>
        </a:p>
      </dgm:t>
    </dgm:pt>
    <dgm:pt modelId="{ED47EB25-1864-421E-A9CD-DE1C261E7227}">
      <dgm:prSet phldrT="[Text]"/>
      <dgm:spPr/>
      <dgm:t>
        <a:bodyPr/>
        <a:lstStyle/>
        <a:p>
          <a:pPr rtl="1"/>
          <a:r>
            <a:rPr lang="he-IL" dirty="0" smtClean="0"/>
            <a:t>בראשית ג:יז – כא</a:t>
          </a:r>
          <a:endParaRPr lang="he-IL" dirty="0"/>
        </a:p>
      </dgm:t>
    </dgm:pt>
    <dgm:pt modelId="{FF3B2E51-ECDC-4A4A-8E1F-A06B8D485919}" type="parTrans" cxnId="{F2158EF2-CDA3-4CB9-AE93-757B07A47D32}">
      <dgm:prSet/>
      <dgm:spPr/>
      <dgm:t>
        <a:bodyPr/>
        <a:lstStyle/>
        <a:p>
          <a:pPr rtl="1"/>
          <a:endParaRPr lang="he-IL"/>
        </a:p>
      </dgm:t>
    </dgm:pt>
    <dgm:pt modelId="{1D15275D-228C-421F-A6EC-6F83E019FD2B}" type="sibTrans" cxnId="{F2158EF2-CDA3-4CB9-AE93-757B07A47D32}">
      <dgm:prSet/>
      <dgm:spPr/>
      <dgm:t>
        <a:bodyPr/>
        <a:lstStyle/>
        <a:p>
          <a:pPr rtl="1"/>
          <a:endParaRPr lang="he-IL"/>
        </a:p>
      </dgm:t>
    </dgm:pt>
    <dgm:pt modelId="{1ADAB61C-3132-4338-B9AC-4A429479B27E}">
      <dgm:prSet phldrT="[Text]"/>
      <dgm:spPr/>
      <dgm:t>
        <a:bodyPr/>
        <a:lstStyle/>
        <a:p>
          <a:pPr rtl="0"/>
          <a:r>
            <a:rPr lang="en-GB" dirty="0" smtClean="0"/>
            <a:t>Connects by grouping together</a:t>
          </a:r>
          <a:endParaRPr lang="he-IL" dirty="0"/>
        </a:p>
      </dgm:t>
    </dgm:pt>
    <dgm:pt modelId="{63DC0A22-A9AF-4C66-9353-9F8E340443EF}" type="parTrans" cxnId="{A94CF7C0-B91C-4184-A863-3477E3CA89EC}">
      <dgm:prSet/>
      <dgm:spPr/>
      <dgm:t>
        <a:bodyPr/>
        <a:lstStyle/>
        <a:p>
          <a:pPr rtl="1"/>
          <a:endParaRPr lang="he-IL"/>
        </a:p>
      </dgm:t>
    </dgm:pt>
    <dgm:pt modelId="{F8FC2303-10BE-42BE-9BA2-57B90069456B}" type="sibTrans" cxnId="{A94CF7C0-B91C-4184-A863-3477E3CA89EC}">
      <dgm:prSet/>
      <dgm:spPr/>
      <dgm:t>
        <a:bodyPr/>
        <a:lstStyle/>
        <a:p>
          <a:pPr rtl="1"/>
          <a:endParaRPr lang="he-IL"/>
        </a:p>
      </dgm:t>
    </dgm:pt>
    <dgm:pt modelId="{00F14F32-1379-4751-BCAF-A9D8CF54506C}">
      <dgm:prSet phldrT="[Text]"/>
      <dgm:spPr/>
      <dgm:t>
        <a:bodyPr/>
        <a:lstStyle/>
        <a:p>
          <a:pPr rtl="0"/>
          <a:endParaRPr lang="he-IL" dirty="0"/>
        </a:p>
      </dgm:t>
    </dgm:pt>
    <dgm:pt modelId="{42ED9789-0489-4833-88E5-46FE63886BC5}" type="parTrans" cxnId="{1688638E-A67F-4EFA-984C-B118952F6EED}">
      <dgm:prSet/>
      <dgm:spPr/>
      <dgm:t>
        <a:bodyPr/>
        <a:lstStyle/>
        <a:p>
          <a:pPr rtl="1"/>
          <a:endParaRPr lang="he-IL"/>
        </a:p>
      </dgm:t>
    </dgm:pt>
    <dgm:pt modelId="{FCD2D172-48E7-436A-B6B1-D6BCFE3CAB63}" type="sibTrans" cxnId="{1688638E-A67F-4EFA-984C-B118952F6EED}">
      <dgm:prSet/>
      <dgm:spPr/>
      <dgm:t>
        <a:bodyPr/>
        <a:lstStyle/>
        <a:p>
          <a:pPr rtl="1"/>
          <a:endParaRPr lang="he-IL"/>
        </a:p>
      </dgm:t>
    </dgm:pt>
    <dgm:pt modelId="{0450236D-8CA2-4A5B-A1E1-C918E3CCA8A0}">
      <dgm:prSet phldrT="[Text]"/>
      <dgm:spPr/>
      <dgm:t>
        <a:bodyPr/>
        <a:lstStyle/>
        <a:p>
          <a:pPr rtl="0"/>
          <a:r>
            <a:rPr lang="en-GB" dirty="0" smtClean="0"/>
            <a:t>Emphasis</a:t>
          </a:r>
          <a:endParaRPr lang="he-IL" dirty="0"/>
        </a:p>
      </dgm:t>
    </dgm:pt>
    <dgm:pt modelId="{0EA8DE0A-2528-4A94-B9D9-F2F416ABA283}" type="parTrans" cxnId="{C3A564AF-23C4-44A7-8752-DA1069872E11}">
      <dgm:prSet/>
      <dgm:spPr/>
      <dgm:t>
        <a:bodyPr/>
        <a:lstStyle/>
        <a:p>
          <a:pPr rtl="1"/>
          <a:endParaRPr lang="he-IL"/>
        </a:p>
      </dgm:t>
    </dgm:pt>
    <dgm:pt modelId="{C7926EEC-21F2-4B20-B976-52760E411523}" type="sibTrans" cxnId="{C3A564AF-23C4-44A7-8752-DA1069872E11}">
      <dgm:prSet/>
      <dgm:spPr/>
      <dgm:t>
        <a:bodyPr/>
        <a:lstStyle/>
        <a:p>
          <a:pPr rtl="1"/>
          <a:endParaRPr lang="he-IL"/>
        </a:p>
      </dgm:t>
    </dgm:pt>
    <dgm:pt modelId="{DE698D21-BC4E-425A-9901-4FF1ABBD87EB}">
      <dgm:prSet phldrT="[Text]"/>
      <dgm:spPr/>
      <dgm:t>
        <a:bodyPr/>
        <a:lstStyle/>
        <a:p>
          <a:pPr rtl="1"/>
          <a:endParaRPr lang="he-IL" dirty="0"/>
        </a:p>
      </dgm:t>
    </dgm:pt>
    <dgm:pt modelId="{BFBAF862-8B38-4F17-B0A2-9D433D1CC161}" type="parTrans" cxnId="{340A0D0B-2E58-4D48-AD0F-74D13ACCBE76}">
      <dgm:prSet/>
      <dgm:spPr/>
      <dgm:t>
        <a:bodyPr/>
        <a:lstStyle/>
        <a:p>
          <a:pPr rtl="1"/>
          <a:endParaRPr lang="he-IL"/>
        </a:p>
      </dgm:t>
    </dgm:pt>
    <dgm:pt modelId="{B9E4B8D1-1735-4075-93DB-7457A3FD509D}" type="sibTrans" cxnId="{340A0D0B-2E58-4D48-AD0F-74D13ACCBE76}">
      <dgm:prSet/>
      <dgm:spPr/>
      <dgm:t>
        <a:bodyPr/>
        <a:lstStyle/>
        <a:p>
          <a:pPr rtl="1"/>
          <a:endParaRPr lang="he-IL"/>
        </a:p>
      </dgm:t>
    </dgm:pt>
    <dgm:pt modelId="{E366585A-F2EC-4550-8717-183193259245}">
      <dgm:prSet phldrT="[Text]"/>
      <dgm:spPr/>
      <dgm:t>
        <a:bodyPr/>
        <a:lstStyle/>
        <a:p>
          <a:pPr rtl="0"/>
          <a:r>
            <a:rPr lang="en-GB" dirty="0" smtClean="0"/>
            <a:t>Paragraph</a:t>
          </a:r>
          <a:endParaRPr lang="he-IL" dirty="0"/>
        </a:p>
      </dgm:t>
    </dgm:pt>
    <dgm:pt modelId="{D3BB0CFE-2B9C-4926-81BE-5F549CEDB19C}" type="parTrans" cxnId="{9BAB190C-CA03-478E-93A5-123F5CF42671}">
      <dgm:prSet/>
      <dgm:spPr/>
      <dgm:t>
        <a:bodyPr/>
        <a:lstStyle/>
        <a:p>
          <a:pPr rtl="1"/>
          <a:endParaRPr lang="he-IL"/>
        </a:p>
      </dgm:t>
    </dgm:pt>
    <dgm:pt modelId="{71CDFC6B-04CB-48B8-B658-FF9ABCC7E82A}" type="sibTrans" cxnId="{9BAB190C-CA03-478E-93A5-123F5CF42671}">
      <dgm:prSet/>
      <dgm:spPr/>
      <dgm:t>
        <a:bodyPr/>
        <a:lstStyle/>
        <a:p>
          <a:pPr rtl="1"/>
          <a:endParaRPr lang="he-IL"/>
        </a:p>
      </dgm:t>
    </dgm:pt>
    <dgm:pt modelId="{609BDDFD-E117-4B83-ABC8-F21BDEBA1238}">
      <dgm:prSet phldrT="[Text]"/>
      <dgm:spPr/>
      <dgm:t>
        <a:bodyPr/>
        <a:lstStyle/>
        <a:p>
          <a:pPr rtl="1"/>
          <a:endParaRPr lang="he-IL" dirty="0"/>
        </a:p>
      </dgm:t>
    </dgm:pt>
    <dgm:pt modelId="{40FAC993-07B6-4FCA-B269-CE48D89DF28B}" type="parTrans" cxnId="{CF3E42AD-CEAD-4563-8EEE-E7C30F659043}">
      <dgm:prSet/>
      <dgm:spPr/>
      <dgm:t>
        <a:bodyPr/>
        <a:lstStyle/>
        <a:p>
          <a:pPr rtl="1"/>
          <a:endParaRPr lang="he-IL"/>
        </a:p>
      </dgm:t>
    </dgm:pt>
    <dgm:pt modelId="{D6DA418E-C58A-407D-A104-4686E15E8201}" type="sibTrans" cxnId="{CF3E42AD-CEAD-4563-8EEE-E7C30F659043}">
      <dgm:prSet/>
      <dgm:spPr/>
      <dgm:t>
        <a:bodyPr/>
        <a:lstStyle/>
        <a:p>
          <a:pPr rtl="1"/>
          <a:endParaRPr lang="he-IL"/>
        </a:p>
      </dgm:t>
    </dgm:pt>
    <dgm:pt modelId="{EC5779C8-D315-459F-B942-C8E1020767D2}" type="pres">
      <dgm:prSet presAssocID="{FF5AF5D4-D4F8-4273-AC09-D5F0B715CA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E81688E-E020-43B7-B709-A72B6053BC68}" type="pres">
      <dgm:prSet presAssocID="{0A3271E5-A6F1-4058-B261-93FB94227E69}" presName="composite" presStyleCnt="0"/>
      <dgm:spPr/>
    </dgm:pt>
    <dgm:pt modelId="{15DA5C1E-5EE8-45CC-87C7-73B18EDB5455}" type="pres">
      <dgm:prSet presAssocID="{0A3271E5-A6F1-4058-B261-93FB94227E6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88E3738-47D9-47B3-A692-77483518B32B}" type="pres">
      <dgm:prSet presAssocID="{0A3271E5-A6F1-4058-B261-93FB94227E6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6FF98A3-B0E6-4C12-9DEF-6B4230403962}" type="pres">
      <dgm:prSet presAssocID="{EAE4EBA1-FC68-47B2-8856-D7DC9B555765}" presName="space" presStyleCnt="0"/>
      <dgm:spPr/>
    </dgm:pt>
    <dgm:pt modelId="{EF24FBA0-D8ED-493F-9158-196B75906EA4}" type="pres">
      <dgm:prSet presAssocID="{FE07E549-CA73-43E0-A2F7-3AE8388F1DF7}" presName="composite" presStyleCnt="0"/>
      <dgm:spPr/>
    </dgm:pt>
    <dgm:pt modelId="{1E83DD7D-7F92-4C46-B9ED-AAD8674ACA9D}" type="pres">
      <dgm:prSet presAssocID="{FE07E549-CA73-43E0-A2F7-3AE8388F1DF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1077BD9-519B-4287-AD89-6172DA79408C}" type="pres">
      <dgm:prSet presAssocID="{FE07E549-CA73-43E0-A2F7-3AE8388F1DF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3BA3095-C2A7-4353-9037-2A2C965231B2}" type="pres">
      <dgm:prSet presAssocID="{6A080592-2C37-40B3-B87F-3C5A200D630F}" presName="space" presStyleCnt="0"/>
      <dgm:spPr/>
    </dgm:pt>
    <dgm:pt modelId="{A1031A4B-C33E-47AB-8899-1674422A8F6F}" type="pres">
      <dgm:prSet presAssocID="{0B60A3F1-F7AB-4048-A6DD-DF5A30A0DD2F}" presName="composite" presStyleCnt="0"/>
      <dgm:spPr/>
    </dgm:pt>
    <dgm:pt modelId="{3516E5A9-5731-4BE0-BC7E-2C57845E0906}" type="pres">
      <dgm:prSet presAssocID="{0B60A3F1-F7AB-4048-A6DD-DF5A30A0DD2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27E9761-2A32-49ED-948D-845B36C686FF}" type="pres">
      <dgm:prSet presAssocID="{0B60A3F1-F7AB-4048-A6DD-DF5A30A0DD2F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99C613D-5114-479B-BE5A-B68074E1376A}" type="presOf" srcId="{067A87D4-9CC5-4D18-862E-15D774B3C774}" destId="{588E3738-47D9-47B3-A692-77483518B32B}" srcOrd="0" destOrd="0" presId="urn:microsoft.com/office/officeart/2005/8/layout/hList1"/>
    <dgm:cxn modelId="{DD66F587-7898-47ED-8DFF-5724E70A4894}" type="presOf" srcId="{550FF909-C12E-4AE6-ADBE-4B2E4942D455}" destId="{D1077BD9-519B-4287-AD89-6172DA79408C}" srcOrd="0" destOrd="0" presId="urn:microsoft.com/office/officeart/2005/8/layout/hList1"/>
    <dgm:cxn modelId="{B5E75308-E8A2-4C8B-88E2-C72854005957}" srcId="{FF5AF5D4-D4F8-4273-AC09-D5F0B715CA8A}" destId="{FE07E549-CA73-43E0-A2F7-3AE8388F1DF7}" srcOrd="1" destOrd="0" parTransId="{DB447463-4516-4722-94B8-5CD40FD45A3F}" sibTransId="{6A080592-2C37-40B3-B87F-3C5A200D630F}"/>
    <dgm:cxn modelId="{9BAB190C-CA03-478E-93A5-123F5CF42671}" srcId="{0B60A3F1-F7AB-4048-A6DD-DF5A30A0DD2F}" destId="{E366585A-F2EC-4550-8717-183193259245}" srcOrd="2" destOrd="0" parTransId="{D3BB0CFE-2B9C-4926-81BE-5F549CEDB19C}" sibTransId="{71CDFC6B-04CB-48B8-B658-FF9ABCC7E82A}"/>
    <dgm:cxn modelId="{CF3E42AD-CEAD-4563-8EEE-E7C30F659043}" srcId="{0B60A3F1-F7AB-4048-A6DD-DF5A30A0DD2F}" destId="{609BDDFD-E117-4B83-ABC8-F21BDEBA1238}" srcOrd="1" destOrd="0" parTransId="{40FAC993-07B6-4FCA-B269-CE48D89DF28B}" sibTransId="{D6DA418E-C58A-407D-A104-4686E15E8201}"/>
    <dgm:cxn modelId="{1688638E-A67F-4EFA-984C-B118952F6EED}" srcId="{0A3271E5-A6F1-4058-B261-93FB94227E69}" destId="{00F14F32-1379-4751-BCAF-A9D8CF54506C}" srcOrd="1" destOrd="0" parTransId="{42ED9789-0489-4833-88E5-46FE63886BC5}" sibTransId="{FCD2D172-48E7-436A-B6B1-D6BCFE3CAB63}"/>
    <dgm:cxn modelId="{0C339FB3-9A73-4E8D-A05C-434372A6F2B6}" type="presOf" srcId="{1ADAB61C-3132-4338-B9AC-4A429479B27E}" destId="{588E3738-47D9-47B3-A692-77483518B32B}" srcOrd="0" destOrd="2" presId="urn:microsoft.com/office/officeart/2005/8/layout/hList1"/>
    <dgm:cxn modelId="{837A4442-AFB2-4D37-A96A-988F7F6CD32A}" srcId="{0A3271E5-A6F1-4058-B261-93FB94227E69}" destId="{067A87D4-9CC5-4D18-862E-15D774B3C774}" srcOrd="0" destOrd="0" parTransId="{EEF81DB3-E486-45C7-86D1-1A7884A9549E}" sibTransId="{1DC223DE-0AE9-4A36-8D45-DF7BC988FD4F}"/>
    <dgm:cxn modelId="{2631DF64-DA2A-4F2B-BD78-03B0993AECD6}" type="presOf" srcId="{FF5AF5D4-D4F8-4273-AC09-D5F0B715CA8A}" destId="{EC5779C8-D315-459F-B942-C8E1020767D2}" srcOrd="0" destOrd="0" presId="urn:microsoft.com/office/officeart/2005/8/layout/hList1"/>
    <dgm:cxn modelId="{C3A564AF-23C4-44A7-8752-DA1069872E11}" srcId="{FE07E549-CA73-43E0-A2F7-3AE8388F1DF7}" destId="{0450236D-8CA2-4A5B-A1E1-C918E3CCA8A0}" srcOrd="2" destOrd="0" parTransId="{0EA8DE0A-2528-4A94-B9D9-F2F416ABA283}" sibTransId="{C7926EEC-21F2-4B20-B976-52760E411523}"/>
    <dgm:cxn modelId="{8D6E98F1-F808-4A5C-9FDA-B853055496F4}" srcId="{FE07E549-CA73-43E0-A2F7-3AE8388F1DF7}" destId="{550FF909-C12E-4AE6-ADBE-4B2E4942D455}" srcOrd="0" destOrd="0" parTransId="{71731056-4D9E-4893-9A8D-85DDE0FE813F}" sibTransId="{4DCD75EB-01D4-471E-B7AC-4FF881795D38}"/>
    <dgm:cxn modelId="{D47F23A5-7C1D-4758-AFB5-03D8FD846F8E}" type="presOf" srcId="{ED47EB25-1864-421E-A9CD-DE1C261E7227}" destId="{627E9761-2A32-49ED-948D-845B36C686FF}" srcOrd="0" destOrd="0" presId="urn:microsoft.com/office/officeart/2005/8/layout/hList1"/>
    <dgm:cxn modelId="{A94CF7C0-B91C-4184-A863-3477E3CA89EC}" srcId="{0A3271E5-A6F1-4058-B261-93FB94227E69}" destId="{1ADAB61C-3132-4338-B9AC-4A429479B27E}" srcOrd="2" destOrd="0" parTransId="{63DC0A22-A9AF-4C66-9353-9F8E340443EF}" sibTransId="{F8FC2303-10BE-42BE-9BA2-57B90069456B}"/>
    <dgm:cxn modelId="{6216C8B0-6F88-4137-9948-FADE01B710B5}" type="presOf" srcId="{609BDDFD-E117-4B83-ABC8-F21BDEBA1238}" destId="{627E9761-2A32-49ED-948D-845B36C686FF}" srcOrd="0" destOrd="1" presId="urn:microsoft.com/office/officeart/2005/8/layout/hList1"/>
    <dgm:cxn modelId="{AB1D3B6C-A6EC-4941-B5B4-0257CB9F32DA}" type="presOf" srcId="{DE698D21-BC4E-425A-9901-4FF1ABBD87EB}" destId="{D1077BD9-519B-4287-AD89-6172DA79408C}" srcOrd="0" destOrd="1" presId="urn:microsoft.com/office/officeart/2005/8/layout/hList1"/>
    <dgm:cxn modelId="{82103956-C20B-4F15-B336-8BAEE26319BF}" type="presOf" srcId="{0B60A3F1-F7AB-4048-A6DD-DF5A30A0DD2F}" destId="{3516E5A9-5731-4BE0-BC7E-2C57845E0906}" srcOrd="0" destOrd="0" presId="urn:microsoft.com/office/officeart/2005/8/layout/hList1"/>
    <dgm:cxn modelId="{F4DE680B-7E3F-4FB5-BE83-B6C87D4F29AB}" type="presOf" srcId="{0450236D-8CA2-4A5B-A1E1-C918E3CCA8A0}" destId="{D1077BD9-519B-4287-AD89-6172DA79408C}" srcOrd="0" destOrd="2" presId="urn:microsoft.com/office/officeart/2005/8/layout/hList1"/>
    <dgm:cxn modelId="{BEA65598-7EE6-4B24-97C1-CB4FC2E8C198}" srcId="{FF5AF5D4-D4F8-4273-AC09-D5F0B715CA8A}" destId="{0B60A3F1-F7AB-4048-A6DD-DF5A30A0DD2F}" srcOrd="2" destOrd="0" parTransId="{BB6B4172-89E7-4924-8C41-095F75312763}" sibTransId="{3C5CFB97-14C1-4376-BF04-7A1726AB27B8}"/>
    <dgm:cxn modelId="{3D67A760-7AD1-42E3-BBD1-09EF16E6D619}" type="presOf" srcId="{0A3271E5-A6F1-4058-B261-93FB94227E69}" destId="{15DA5C1E-5EE8-45CC-87C7-73B18EDB5455}" srcOrd="0" destOrd="0" presId="urn:microsoft.com/office/officeart/2005/8/layout/hList1"/>
    <dgm:cxn modelId="{AC93863C-F8DB-45E3-82C3-ED8572C8721E}" type="presOf" srcId="{E366585A-F2EC-4550-8717-183193259245}" destId="{627E9761-2A32-49ED-948D-845B36C686FF}" srcOrd="0" destOrd="2" presId="urn:microsoft.com/office/officeart/2005/8/layout/hList1"/>
    <dgm:cxn modelId="{0B4FFE90-0B26-45C2-B026-35D799FFB789}" srcId="{FF5AF5D4-D4F8-4273-AC09-D5F0B715CA8A}" destId="{0A3271E5-A6F1-4058-B261-93FB94227E69}" srcOrd="0" destOrd="0" parTransId="{A3E9BCDC-5D5F-402D-9ABA-1F86A92432C9}" sibTransId="{EAE4EBA1-FC68-47B2-8856-D7DC9B555765}"/>
    <dgm:cxn modelId="{7D15FAA4-A82C-4F90-AEC7-B678E9860741}" type="presOf" srcId="{FE07E549-CA73-43E0-A2F7-3AE8388F1DF7}" destId="{1E83DD7D-7F92-4C46-B9ED-AAD8674ACA9D}" srcOrd="0" destOrd="0" presId="urn:microsoft.com/office/officeart/2005/8/layout/hList1"/>
    <dgm:cxn modelId="{340A0D0B-2E58-4D48-AD0F-74D13ACCBE76}" srcId="{FE07E549-CA73-43E0-A2F7-3AE8388F1DF7}" destId="{DE698D21-BC4E-425A-9901-4FF1ABBD87EB}" srcOrd="1" destOrd="0" parTransId="{BFBAF862-8B38-4F17-B0A2-9D433D1CC161}" sibTransId="{B9E4B8D1-1735-4075-93DB-7457A3FD509D}"/>
    <dgm:cxn modelId="{343CB8F0-B551-4904-95D1-141DBA80D49F}" type="presOf" srcId="{00F14F32-1379-4751-BCAF-A9D8CF54506C}" destId="{588E3738-47D9-47B3-A692-77483518B32B}" srcOrd="0" destOrd="1" presId="urn:microsoft.com/office/officeart/2005/8/layout/hList1"/>
    <dgm:cxn modelId="{F2158EF2-CDA3-4CB9-AE93-757B07A47D32}" srcId="{0B60A3F1-F7AB-4048-A6DD-DF5A30A0DD2F}" destId="{ED47EB25-1864-421E-A9CD-DE1C261E7227}" srcOrd="0" destOrd="0" parTransId="{FF3B2E51-ECDC-4A4A-8E1F-A06B8D485919}" sibTransId="{1D15275D-228C-421F-A6EC-6F83E019FD2B}"/>
    <dgm:cxn modelId="{64EFB16B-4228-44E0-8746-686C0FDCBC6A}" type="presParOf" srcId="{EC5779C8-D315-459F-B942-C8E1020767D2}" destId="{9E81688E-E020-43B7-B709-A72B6053BC68}" srcOrd="0" destOrd="0" presId="urn:microsoft.com/office/officeart/2005/8/layout/hList1"/>
    <dgm:cxn modelId="{AC67D0E9-7D61-4FE3-BE77-55D52CB4C323}" type="presParOf" srcId="{9E81688E-E020-43B7-B709-A72B6053BC68}" destId="{15DA5C1E-5EE8-45CC-87C7-73B18EDB5455}" srcOrd="0" destOrd="0" presId="urn:microsoft.com/office/officeart/2005/8/layout/hList1"/>
    <dgm:cxn modelId="{6DAC830B-3997-4EB3-AFC2-0A49C4992444}" type="presParOf" srcId="{9E81688E-E020-43B7-B709-A72B6053BC68}" destId="{588E3738-47D9-47B3-A692-77483518B32B}" srcOrd="1" destOrd="0" presId="urn:microsoft.com/office/officeart/2005/8/layout/hList1"/>
    <dgm:cxn modelId="{BD9384A8-7FC5-4526-9B64-4B2BE3AFB763}" type="presParOf" srcId="{EC5779C8-D315-459F-B942-C8E1020767D2}" destId="{E6FF98A3-B0E6-4C12-9DEF-6B4230403962}" srcOrd="1" destOrd="0" presId="urn:microsoft.com/office/officeart/2005/8/layout/hList1"/>
    <dgm:cxn modelId="{0ED1BA86-29E8-4D58-BC38-E0AF2963E2C5}" type="presParOf" srcId="{EC5779C8-D315-459F-B942-C8E1020767D2}" destId="{EF24FBA0-D8ED-493F-9158-196B75906EA4}" srcOrd="2" destOrd="0" presId="urn:microsoft.com/office/officeart/2005/8/layout/hList1"/>
    <dgm:cxn modelId="{5ADC32C8-D04D-4BD2-A692-CC75A2D250D8}" type="presParOf" srcId="{EF24FBA0-D8ED-493F-9158-196B75906EA4}" destId="{1E83DD7D-7F92-4C46-B9ED-AAD8674ACA9D}" srcOrd="0" destOrd="0" presId="urn:microsoft.com/office/officeart/2005/8/layout/hList1"/>
    <dgm:cxn modelId="{1FA6CC9D-E9AB-431B-8FF3-46708E7DA332}" type="presParOf" srcId="{EF24FBA0-D8ED-493F-9158-196B75906EA4}" destId="{D1077BD9-519B-4287-AD89-6172DA79408C}" srcOrd="1" destOrd="0" presId="urn:microsoft.com/office/officeart/2005/8/layout/hList1"/>
    <dgm:cxn modelId="{C5BBE450-DBB1-4A65-83AA-CCE5B9739472}" type="presParOf" srcId="{EC5779C8-D315-459F-B942-C8E1020767D2}" destId="{13BA3095-C2A7-4353-9037-2A2C965231B2}" srcOrd="3" destOrd="0" presId="urn:microsoft.com/office/officeart/2005/8/layout/hList1"/>
    <dgm:cxn modelId="{0C0426B2-CB9A-4D88-91FA-0C9983BC7F25}" type="presParOf" srcId="{EC5779C8-D315-459F-B942-C8E1020767D2}" destId="{A1031A4B-C33E-47AB-8899-1674422A8F6F}" srcOrd="4" destOrd="0" presId="urn:microsoft.com/office/officeart/2005/8/layout/hList1"/>
    <dgm:cxn modelId="{ED53B8D3-64D1-4DA0-ACAF-AD2BBB2D80D9}" type="presParOf" srcId="{A1031A4B-C33E-47AB-8899-1674422A8F6F}" destId="{3516E5A9-5731-4BE0-BC7E-2C57845E0906}" srcOrd="0" destOrd="0" presId="urn:microsoft.com/office/officeart/2005/8/layout/hList1"/>
    <dgm:cxn modelId="{063718E7-DA23-4D48-8B19-6410F95AEB61}" type="presParOf" srcId="{A1031A4B-C33E-47AB-8899-1674422A8F6F}" destId="{627E9761-2A32-49ED-948D-845B36C686F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C17BDF-01A5-4FA2-ABB0-16728A62A648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DE8D8EEA-8D5D-4235-8439-0CE60DD150A6}">
      <dgm:prSet phldrT="[Text]"/>
      <dgm:spPr/>
      <dgm:t>
        <a:bodyPr/>
        <a:lstStyle/>
        <a:p>
          <a:pPr rtl="1"/>
          <a:r>
            <a:rPr lang="en-GB" dirty="0" smtClean="0"/>
            <a:t>Command</a:t>
          </a:r>
          <a:endParaRPr lang="he-IL" dirty="0"/>
        </a:p>
      </dgm:t>
    </dgm:pt>
    <dgm:pt modelId="{7977A6FC-6FF0-487A-B461-412E589E5851}" type="parTrans" cxnId="{39830706-C487-4DF6-B076-6ABCB35A3316}">
      <dgm:prSet/>
      <dgm:spPr/>
      <dgm:t>
        <a:bodyPr/>
        <a:lstStyle/>
        <a:p>
          <a:pPr rtl="1"/>
          <a:endParaRPr lang="he-IL"/>
        </a:p>
      </dgm:t>
    </dgm:pt>
    <dgm:pt modelId="{7FE167EA-A0F0-4AEF-B08A-345F1EEA1245}" type="sibTrans" cxnId="{39830706-C487-4DF6-B076-6ABCB35A3316}">
      <dgm:prSet/>
      <dgm:spPr/>
      <dgm:t>
        <a:bodyPr/>
        <a:lstStyle/>
        <a:p>
          <a:pPr rtl="1"/>
          <a:endParaRPr lang="he-IL"/>
        </a:p>
      </dgm:t>
    </dgm:pt>
    <dgm:pt modelId="{93C5103B-20DC-463C-955A-685D4F92C567}">
      <dgm:prSet phldrT="[Text]"/>
      <dgm:spPr/>
      <dgm:t>
        <a:bodyPr/>
        <a:lstStyle/>
        <a:p>
          <a:pPr rtl="1"/>
          <a:r>
            <a:rPr lang="he-IL" dirty="0" smtClean="0"/>
            <a:t>יהי</a:t>
          </a:r>
          <a:endParaRPr lang="he-IL" dirty="0"/>
        </a:p>
      </dgm:t>
    </dgm:pt>
    <dgm:pt modelId="{3DF6FEB8-7B2A-4B90-A4A0-2AA96C952ADC}" type="parTrans" cxnId="{388D4F8C-ED1C-4533-8511-F4DE91F73154}">
      <dgm:prSet/>
      <dgm:spPr/>
      <dgm:t>
        <a:bodyPr/>
        <a:lstStyle/>
        <a:p>
          <a:pPr rtl="1"/>
          <a:endParaRPr lang="he-IL"/>
        </a:p>
      </dgm:t>
    </dgm:pt>
    <dgm:pt modelId="{95CB88C7-23FB-47BD-9D80-B17A04EA8425}" type="sibTrans" cxnId="{388D4F8C-ED1C-4533-8511-F4DE91F73154}">
      <dgm:prSet/>
      <dgm:spPr/>
      <dgm:t>
        <a:bodyPr/>
        <a:lstStyle/>
        <a:p>
          <a:pPr rtl="1"/>
          <a:endParaRPr lang="he-IL"/>
        </a:p>
      </dgm:t>
    </dgm:pt>
    <dgm:pt modelId="{C2905BC2-9F89-442F-B171-EACC604F83B1}">
      <dgm:prSet phldrT="[Text]"/>
      <dgm:spPr/>
      <dgm:t>
        <a:bodyPr/>
        <a:lstStyle/>
        <a:p>
          <a:pPr rtl="1"/>
          <a:endParaRPr lang="he-IL" dirty="0"/>
        </a:p>
      </dgm:t>
    </dgm:pt>
    <dgm:pt modelId="{18CF81F5-1536-4939-A032-4E086AE04F65}" type="parTrans" cxnId="{045D018E-0679-443B-9143-D93FEDE3AACD}">
      <dgm:prSet/>
      <dgm:spPr/>
      <dgm:t>
        <a:bodyPr/>
        <a:lstStyle/>
        <a:p>
          <a:pPr rtl="1"/>
          <a:endParaRPr lang="he-IL"/>
        </a:p>
      </dgm:t>
    </dgm:pt>
    <dgm:pt modelId="{FF173165-B67F-4A40-8F61-F1EED041CC0F}" type="sibTrans" cxnId="{045D018E-0679-443B-9143-D93FEDE3AACD}">
      <dgm:prSet/>
      <dgm:spPr/>
      <dgm:t>
        <a:bodyPr/>
        <a:lstStyle/>
        <a:p>
          <a:pPr rtl="1"/>
          <a:endParaRPr lang="he-IL"/>
        </a:p>
      </dgm:t>
    </dgm:pt>
    <dgm:pt modelId="{08544E31-6893-455D-8318-012617F3A8E9}">
      <dgm:prSet phldrT="[Text]"/>
      <dgm:spPr/>
      <dgm:t>
        <a:bodyPr/>
        <a:lstStyle/>
        <a:p>
          <a:pPr rtl="1"/>
          <a:endParaRPr lang="he-IL" dirty="0"/>
        </a:p>
      </dgm:t>
    </dgm:pt>
    <dgm:pt modelId="{0726B04F-440A-4BCE-A80A-C82F466D5458}" type="parTrans" cxnId="{07D412F4-F6BE-4B60-B838-DD4C07DE4F75}">
      <dgm:prSet/>
      <dgm:spPr/>
      <dgm:t>
        <a:bodyPr/>
        <a:lstStyle/>
        <a:p>
          <a:pPr rtl="1"/>
          <a:endParaRPr lang="he-IL"/>
        </a:p>
      </dgm:t>
    </dgm:pt>
    <dgm:pt modelId="{590EEE5A-55C5-4A01-904F-2A963963C384}" type="sibTrans" cxnId="{07D412F4-F6BE-4B60-B838-DD4C07DE4F75}">
      <dgm:prSet/>
      <dgm:spPr/>
      <dgm:t>
        <a:bodyPr/>
        <a:lstStyle/>
        <a:p>
          <a:pPr rtl="1"/>
          <a:endParaRPr lang="he-IL"/>
        </a:p>
      </dgm:t>
    </dgm:pt>
    <dgm:pt modelId="{9D254F14-4B81-4BA2-A862-05023971129F}">
      <dgm:prSet phldrT="[Text]"/>
      <dgm:spPr/>
      <dgm:t>
        <a:bodyPr/>
        <a:lstStyle/>
        <a:p>
          <a:pPr rtl="1"/>
          <a:endParaRPr lang="he-IL" dirty="0"/>
        </a:p>
      </dgm:t>
    </dgm:pt>
    <dgm:pt modelId="{FE8F33D2-38A3-4562-BCB7-628B520A9C96}" type="parTrans" cxnId="{3021E386-13F2-457F-A7A7-4CFEDE55CB14}">
      <dgm:prSet/>
      <dgm:spPr/>
      <dgm:t>
        <a:bodyPr/>
        <a:lstStyle/>
        <a:p>
          <a:pPr rtl="1"/>
          <a:endParaRPr lang="he-IL"/>
        </a:p>
      </dgm:t>
    </dgm:pt>
    <dgm:pt modelId="{E1C54207-445C-47A2-8F6F-E7677D104FDA}" type="sibTrans" cxnId="{3021E386-13F2-457F-A7A7-4CFEDE55CB14}">
      <dgm:prSet/>
      <dgm:spPr/>
      <dgm:t>
        <a:bodyPr/>
        <a:lstStyle/>
        <a:p>
          <a:pPr rtl="1"/>
          <a:endParaRPr lang="he-IL"/>
        </a:p>
      </dgm:t>
    </dgm:pt>
    <dgm:pt modelId="{8A4B374D-92EC-4218-859E-642DB5938DF8}">
      <dgm:prSet phldrT="[Text]"/>
      <dgm:spPr/>
      <dgm:t>
        <a:bodyPr/>
        <a:lstStyle/>
        <a:p>
          <a:pPr rtl="1"/>
          <a:endParaRPr lang="he-IL" dirty="0"/>
        </a:p>
      </dgm:t>
    </dgm:pt>
    <dgm:pt modelId="{722CF38B-6345-4A0A-8CEF-B6E875FAB216}" type="parTrans" cxnId="{0C4CC174-BB3D-4AB9-8FC6-97CBC8A8F66A}">
      <dgm:prSet/>
      <dgm:spPr/>
      <dgm:t>
        <a:bodyPr/>
        <a:lstStyle/>
        <a:p>
          <a:pPr rtl="1"/>
          <a:endParaRPr lang="he-IL"/>
        </a:p>
      </dgm:t>
    </dgm:pt>
    <dgm:pt modelId="{B1653AB3-0F8D-4064-975D-3A93EA07A71F}" type="sibTrans" cxnId="{0C4CC174-BB3D-4AB9-8FC6-97CBC8A8F66A}">
      <dgm:prSet/>
      <dgm:spPr/>
      <dgm:t>
        <a:bodyPr/>
        <a:lstStyle/>
        <a:p>
          <a:pPr rtl="1"/>
          <a:endParaRPr lang="he-IL"/>
        </a:p>
      </dgm:t>
    </dgm:pt>
    <dgm:pt modelId="{91457F0E-C056-4000-B1B4-317CACAC34B7}">
      <dgm:prSet phldrT="[Text]"/>
      <dgm:spPr/>
      <dgm:t>
        <a:bodyPr/>
        <a:lstStyle/>
        <a:p>
          <a:pPr rtl="1"/>
          <a:r>
            <a:rPr lang="he-IL" dirty="0" smtClean="0"/>
            <a:t>יקוו</a:t>
          </a:r>
          <a:endParaRPr lang="he-IL" dirty="0"/>
        </a:p>
      </dgm:t>
    </dgm:pt>
    <dgm:pt modelId="{4DF803FE-C886-4B06-A235-5D592845B4B8}" type="parTrans" cxnId="{23373127-6A29-4AAB-AE09-FEBF74A9E073}">
      <dgm:prSet/>
      <dgm:spPr/>
      <dgm:t>
        <a:bodyPr/>
        <a:lstStyle/>
        <a:p>
          <a:pPr rtl="1"/>
          <a:endParaRPr lang="he-IL"/>
        </a:p>
      </dgm:t>
    </dgm:pt>
    <dgm:pt modelId="{2F3CF972-8F13-4D55-B54C-EB22D87348FE}" type="sibTrans" cxnId="{23373127-6A29-4AAB-AE09-FEBF74A9E073}">
      <dgm:prSet/>
      <dgm:spPr/>
      <dgm:t>
        <a:bodyPr/>
        <a:lstStyle/>
        <a:p>
          <a:pPr rtl="1"/>
          <a:endParaRPr lang="he-IL"/>
        </a:p>
      </dgm:t>
    </dgm:pt>
    <dgm:pt modelId="{9D8AA290-856B-43E2-9A7D-038909BCC252}">
      <dgm:prSet phldrT="[Text]"/>
      <dgm:spPr/>
      <dgm:t>
        <a:bodyPr/>
        <a:lstStyle/>
        <a:p>
          <a:pPr rtl="1"/>
          <a:r>
            <a:rPr lang="he-IL" dirty="0" smtClean="0"/>
            <a:t>תדשא</a:t>
          </a:r>
          <a:endParaRPr lang="he-IL" dirty="0"/>
        </a:p>
      </dgm:t>
    </dgm:pt>
    <dgm:pt modelId="{2BAC4953-9138-4520-9B18-18AEB0749128}" type="parTrans" cxnId="{338EF2E8-608E-438C-B1A4-C96F7DFD0F25}">
      <dgm:prSet/>
      <dgm:spPr/>
      <dgm:t>
        <a:bodyPr/>
        <a:lstStyle/>
        <a:p>
          <a:pPr rtl="1"/>
          <a:endParaRPr lang="he-IL"/>
        </a:p>
      </dgm:t>
    </dgm:pt>
    <dgm:pt modelId="{12AD0943-ABAE-4726-880B-36F31372C7F1}" type="sibTrans" cxnId="{338EF2E8-608E-438C-B1A4-C96F7DFD0F25}">
      <dgm:prSet/>
      <dgm:spPr/>
      <dgm:t>
        <a:bodyPr/>
        <a:lstStyle/>
        <a:p>
          <a:pPr rtl="1"/>
          <a:endParaRPr lang="he-IL"/>
        </a:p>
      </dgm:t>
    </dgm:pt>
    <dgm:pt modelId="{F3B46E04-AA6F-4F91-ADDF-7CCA7D7E37A3}" type="pres">
      <dgm:prSet presAssocID="{C5C17BDF-01A5-4FA2-ABB0-16728A62A648}" presName="rootnode" presStyleCnt="0">
        <dgm:presLayoutVars>
          <dgm:chMax/>
          <dgm:chPref/>
          <dgm:dir val="rev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B467D73E-3C4A-40CD-9031-AC97E6EF2EFF}" type="pres">
      <dgm:prSet presAssocID="{DE8D8EEA-8D5D-4235-8439-0CE60DD150A6}" presName="composite" presStyleCnt="0"/>
      <dgm:spPr/>
    </dgm:pt>
    <dgm:pt modelId="{A64EBD7E-7164-4F21-8108-7D1A4230F9AB}" type="pres">
      <dgm:prSet presAssocID="{DE8D8EEA-8D5D-4235-8439-0CE60DD150A6}" presName="bentUpArrow1" presStyleLbl="alignImgPlace1" presStyleIdx="0" presStyleCnt="2"/>
      <dgm:spPr/>
    </dgm:pt>
    <dgm:pt modelId="{36D84B83-FBEB-4E6F-AF6D-05E1F46D4AD3}" type="pres">
      <dgm:prSet presAssocID="{DE8D8EEA-8D5D-4235-8439-0CE60DD150A6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04524C1-BEFF-4A72-A1E8-FA1529C79C02}" type="pres">
      <dgm:prSet presAssocID="{DE8D8EEA-8D5D-4235-8439-0CE60DD150A6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05E63DC-793B-4467-B796-0A92A18FD51C}" type="pres">
      <dgm:prSet presAssocID="{7FE167EA-A0F0-4AEF-B08A-345F1EEA1245}" presName="sibTrans" presStyleCnt="0"/>
      <dgm:spPr/>
    </dgm:pt>
    <dgm:pt modelId="{65266A46-CED5-4274-B024-A98D916CDCFA}" type="pres">
      <dgm:prSet presAssocID="{C2905BC2-9F89-442F-B171-EACC604F83B1}" presName="composite" presStyleCnt="0"/>
      <dgm:spPr/>
    </dgm:pt>
    <dgm:pt modelId="{1F46DD4B-3AB7-4377-B364-C7572445101C}" type="pres">
      <dgm:prSet presAssocID="{C2905BC2-9F89-442F-B171-EACC604F83B1}" presName="bentUpArrow1" presStyleLbl="alignImgPlace1" presStyleIdx="1" presStyleCnt="2"/>
      <dgm:spPr/>
    </dgm:pt>
    <dgm:pt modelId="{9692AF4E-141F-4D90-8261-34CB780DD885}" type="pres">
      <dgm:prSet presAssocID="{C2905BC2-9F89-442F-B171-EACC604F83B1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5E96B43-1B4D-4C5F-8E3E-0910EBB8ACC7}" type="pres">
      <dgm:prSet presAssocID="{C2905BC2-9F89-442F-B171-EACC604F83B1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24D396F-33E2-4330-BAA4-3C3180F7D8A6}" type="pres">
      <dgm:prSet presAssocID="{FF173165-B67F-4A40-8F61-F1EED041CC0F}" presName="sibTrans" presStyleCnt="0"/>
      <dgm:spPr/>
    </dgm:pt>
    <dgm:pt modelId="{4C580E86-787A-409D-9DB9-DFB467F9AA7B}" type="pres">
      <dgm:prSet presAssocID="{9D254F14-4B81-4BA2-A862-05023971129F}" presName="composite" presStyleCnt="0"/>
      <dgm:spPr/>
    </dgm:pt>
    <dgm:pt modelId="{1DD8FB95-7368-4843-957A-055DFC91B29B}" type="pres">
      <dgm:prSet presAssocID="{9D254F14-4B81-4BA2-A862-05023971129F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5B8F65A-AAA0-40AA-A870-DDD83520FB0B}" type="pres">
      <dgm:prSet presAssocID="{9D254F14-4B81-4BA2-A862-05023971129F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2CCB7980-E12F-42FA-97AF-02E268C85E0F}" type="presOf" srcId="{91457F0E-C056-4000-B1B4-317CACAC34B7}" destId="{F04524C1-BEFF-4A72-A1E8-FA1529C79C02}" srcOrd="0" destOrd="1" presId="urn:microsoft.com/office/officeart/2005/8/layout/StepDownProcess"/>
    <dgm:cxn modelId="{DF97C041-C481-448F-90D9-2D6EA8D31FEE}" type="presOf" srcId="{9D254F14-4B81-4BA2-A862-05023971129F}" destId="{1DD8FB95-7368-4843-957A-055DFC91B29B}" srcOrd="0" destOrd="0" presId="urn:microsoft.com/office/officeart/2005/8/layout/StepDownProcess"/>
    <dgm:cxn modelId="{045D018E-0679-443B-9143-D93FEDE3AACD}" srcId="{C5C17BDF-01A5-4FA2-ABB0-16728A62A648}" destId="{C2905BC2-9F89-442F-B171-EACC604F83B1}" srcOrd="1" destOrd="0" parTransId="{18CF81F5-1536-4939-A032-4E086AE04F65}" sibTransId="{FF173165-B67F-4A40-8F61-F1EED041CC0F}"/>
    <dgm:cxn modelId="{37BF4D8B-514C-4BBF-B718-F4005A8F1B9A}" type="presOf" srcId="{9D8AA290-856B-43E2-9A7D-038909BCC252}" destId="{F04524C1-BEFF-4A72-A1E8-FA1529C79C02}" srcOrd="0" destOrd="2" presId="urn:microsoft.com/office/officeart/2005/8/layout/StepDownProcess"/>
    <dgm:cxn modelId="{23373127-6A29-4AAB-AE09-FEBF74A9E073}" srcId="{DE8D8EEA-8D5D-4235-8439-0CE60DD150A6}" destId="{91457F0E-C056-4000-B1B4-317CACAC34B7}" srcOrd="1" destOrd="0" parTransId="{4DF803FE-C886-4B06-A235-5D592845B4B8}" sibTransId="{2F3CF972-8F13-4D55-B54C-EB22D87348FE}"/>
    <dgm:cxn modelId="{07D412F4-F6BE-4B60-B838-DD4C07DE4F75}" srcId="{C2905BC2-9F89-442F-B171-EACC604F83B1}" destId="{08544E31-6893-455D-8318-012617F3A8E9}" srcOrd="0" destOrd="0" parTransId="{0726B04F-440A-4BCE-A80A-C82F466D5458}" sibTransId="{590EEE5A-55C5-4A01-904F-2A963963C384}"/>
    <dgm:cxn modelId="{388D4F8C-ED1C-4533-8511-F4DE91F73154}" srcId="{DE8D8EEA-8D5D-4235-8439-0CE60DD150A6}" destId="{93C5103B-20DC-463C-955A-685D4F92C567}" srcOrd="0" destOrd="0" parTransId="{3DF6FEB8-7B2A-4B90-A4A0-2AA96C952ADC}" sibTransId="{95CB88C7-23FB-47BD-9D80-B17A04EA8425}"/>
    <dgm:cxn modelId="{C2AD066F-3FCC-4E2E-B75E-2D37662E7EE7}" type="presOf" srcId="{DE8D8EEA-8D5D-4235-8439-0CE60DD150A6}" destId="{36D84B83-FBEB-4E6F-AF6D-05E1F46D4AD3}" srcOrd="0" destOrd="0" presId="urn:microsoft.com/office/officeart/2005/8/layout/StepDownProcess"/>
    <dgm:cxn modelId="{39830706-C487-4DF6-B076-6ABCB35A3316}" srcId="{C5C17BDF-01A5-4FA2-ABB0-16728A62A648}" destId="{DE8D8EEA-8D5D-4235-8439-0CE60DD150A6}" srcOrd="0" destOrd="0" parTransId="{7977A6FC-6FF0-487A-B461-412E589E5851}" sibTransId="{7FE167EA-A0F0-4AEF-B08A-345F1EEA1245}"/>
    <dgm:cxn modelId="{FCDFC9AB-0791-4B96-9E25-C083A03401EF}" type="presOf" srcId="{08544E31-6893-455D-8318-012617F3A8E9}" destId="{B5E96B43-1B4D-4C5F-8E3E-0910EBB8ACC7}" srcOrd="0" destOrd="0" presId="urn:microsoft.com/office/officeart/2005/8/layout/StepDownProcess"/>
    <dgm:cxn modelId="{0C4CC174-BB3D-4AB9-8FC6-97CBC8A8F66A}" srcId="{9D254F14-4B81-4BA2-A862-05023971129F}" destId="{8A4B374D-92EC-4218-859E-642DB5938DF8}" srcOrd="0" destOrd="0" parTransId="{722CF38B-6345-4A0A-8CEF-B6E875FAB216}" sibTransId="{B1653AB3-0F8D-4064-975D-3A93EA07A71F}"/>
    <dgm:cxn modelId="{9BDF14F2-0135-47B6-8245-57F63C00C5C6}" type="presOf" srcId="{C5C17BDF-01A5-4FA2-ABB0-16728A62A648}" destId="{F3B46E04-AA6F-4F91-ADDF-7CCA7D7E37A3}" srcOrd="0" destOrd="0" presId="urn:microsoft.com/office/officeart/2005/8/layout/StepDownProcess"/>
    <dgm:cxn modelId="{D42A05BE-45C6-4F4F-8249-4880BA498C20}" type="presOf" srcId="{93C5103B-20DC-463C-955A-685D4F92C567}" destId="{F04524C1-BEFF-4A72-A1E8-FA1529C79C02}" srcOrd="0" destOrd="0" presId="urn:microsoft.com/office/officeart/2005/8/layout/StepDownProcess"/>
    <dgm:cxn modelId="{3021E386-13F2-457F-A7A7-4CFEDE55CB14}" srcId="{C5C17BDF-01A5-4FA2-ABB0-16728A62A648}" destId="{9D254F14-4B81-4BA2-A862-05023971129F}" srcOrd="2" destOrd="0" parTransId="{FE8F33D2-38A3-4562-BCB7-628B520A9C96}" sibTransId="{E1C54207-445C-47A2-8F6F-E7677D104FDA}"/>
    <dgm:cxn modelId="{5439CE71-84D0-4C76-BD52-4ABACBE4B16D}" type="presOf" srcId="{8A4B374D-92EC-4218-859E-642DB5938DF8}" destId="{45B8F65A-AAA0-40AA-A870-DDD83520FB0B}" srcOrd="0" destOrd="0" presId="urn:microsoft.com/office/officeart/2005/8/layout/StepDownProcess"/>
    <dgm:cxn modelId="{338EF2E8-608E-438C-B1A4-C96F7DFD0F25}" srcId="{DE8D8EEA-8D5D-4235-8439-0CE60DD150A6}" destId="{9D8AA290-856B-43E2-9A7D-038909BCC252}" srcOrd="2" destOrd="0" parTransId="{2BAC4953-9138-4520-9B18-18AEB0749128}" sibTransId="{12AD0943-ABAE-4726-880B-36F31372C7F1}"/>
    <dgm:cxn modelId="{725AA66B-1662-48EE-85E0-A1453F745DCB}" type="presOf" srcId="{C2905BC2-9F89-442F-B171-EACC604F83B1}" destId="{9692AF4E-141F-4D90-8261-34CB780DD885}" srcOrd="0" destOrd="0" presId="urn:microsoft.com/office/officeart/2005/8/layout/StepDownProcess"/>
    <dgm:cxn modelId="{E4D87087-39FB-4766-A8B3-7C1F51BC1F06}" type="presParOf" srcId="{F3B46E04-AA6F-4F91-ADDF-7CCA7D7E37A3}" destId="{B467D73E-3C4A-40CD-9031-AC97E6EF2EFF}" srcOrd="0" destOrd="0" presId="urn:microsoft.com/office/officeart/2005/8/layout/StepDownProcess"/>
    <dgm:cxn modelId="{A520F502-993B-41FA-AF00-645D0886EB3D}" type="presParOf" srcId="{B467D73E-3C4A-40CD-9031-AC97E6EF2EFF}" destId="{A64EBD7E-7164-4F21-8108-7D1A4230F9AB}" srcOrd="0" destOrd="0" presId="urn:microsoft.com/office/officeart/2005/8/layout/StepDownProcess"/>
    <dgm:cxn modelId="{9266E1A3-5A6F-4FCD-9311-DE13B9414AC3}" type="presParOf" srcId="{B467D73E-3C4A-40CD-9031-AC97E6EF2EFF}" destId="{36D84B83-FBEB-4E6F-AF6D-05E1F46D4AD3}" srcOrd="1" destOrd="0" presId="urn:microsoft.com/office/officeart/2005/8/layout/StepDownProcess"/>
    <dgm:cxn modelId="{111D3D56-0FC8-4A4B-B57E-7E63C5A678A3}" type="presParOf" srcId="{B467D73E-3C4A-40CD-9031-AC97E6EF2EFF}" destId="{F04524C1-BEFF-4A72-A1E8-FA1529C79C02}" srcOrd="2" destOrd="0" presId="urn:microsoft.com/office/officeart/2005/8/layout/StepDownProcess"/>
    <dgm:cxn modelId="{6D9A5C70-0049-4E6B-A7D1-C5B6BF5205F7}" type="presParOf" srcId="{F3B46E04-AA6F-4F91-ADDF-7CCA7D7E37A3}" destId="{605E63DC-793B-4467-B796-0A92A18FD51C}" srcOrd="1" destOrd="0" presId="urn:microsoft.com/office/officeart/2005/8/layout/StepDownProcess"/>
    <dgm:cxn modelId="{5EF33B04-A7E9-4077-99FA-BA37E7C6565B}" type="presParOf" srcId="{F3B46E04-AA6F-4F91-ADDF-7CCA7D7E37A3}" destId="{65266A46-CED5-4274-B024-A98D916CDCFA}" srcOrd="2" destOrd="0" presId="urn:microsoft.com/office/officeart/2005/8/layout/StepDownProcess"/>
    <dgm:cxn modelId="{A9C16549-4865-4B6B-ADCF-FFEBC741D4AE}" type="presParOf" srcId="{65266A46-CED5-4274-B024-A98D916CDCFA}" destId="{1F46DD4B-3AB7-4377-B364-C7572445101C}" srcOrd="0" destOrd="0" presId="urn:microsoft.com/office/officeart/2005/8/layout/StepDownProcess"/>
    <dgm:cxn modelId="{818A5D83-766B-40B6-9988-F562DE4DE69C}" type="presParOf" srcId="{65266A46-CED5-4274-B024-A98D916CDCFA}" destId="{9692AF4E-141F-4D90-8261-34CB780DD885}" srcOrd="1" destOrd="0" presId="urn:microsoft.com/office/officeart/2005/8/layout/StepDownProcess"/>
    <dgm:cxn modelId="{BA4E79F0-EDB4-453B-A69C-7C7614B941E8}" type="presParOf" srcId="{65266A46-CED5-4274-B024-A98D916CDCFA}" destId="{B5E96B43-1B4D-4C5F-8E3E-0910EBB8ACC7}" srcOrd="2" destOrd="0" presId="urn:microsoft.com/office/officeart/2005/8/layout/StepDownProcess"/>
    <dgm:cxn modelId="{7D5C05E8-C41A-4A45-9463-C7EAFA1C98B9}" type="presParOf" srcId="{F3B46E04-AA6F-4F91-ADDF-7CCA7D7E37A3}" destId="{824D396F-33E2-4330-BAA4-3C3180F7D8A6}" srcOrd="3" destOrd="0" presId="urn:microsoft.com/office/officeart/2005/8/layout/StepDownProcess"/>
    <dgm:cxn modelId="{469F4F45-40B2-4F30-893F-2B7B76F719FE}" type="presParOf" srcId="{F3B46E04-AA6F-4F91-ADDF-7CCA7D7E37A3}" destId="{4C580E86-787A-409D-9DB9-DFB467F9AA7B}" srcOrd="4" destOrd="0" presId="urn:microsoft.com/office/officeart/2005/8/layout/StepDownProcess"/>
    <dgm:cxn modelId="{9CA11CA7-67AC-4CB8-B7B9-11E9B399A647}" type="presParOf" srcId="{4C580E86-787A-409D-9DB9-DFB467F9AA7B}" destId="{1DD8FB95-7368-4843-957A-055DFC91B29B}" srcOrd="0" destOrd="0" presId="urn:microsoft.com/office/officeart/2005/8/layout/StepDownProcess"/>
    <dgm:cxn modelId="{D5D8EA15-9192-4064-9A2E-BA96EB43412E}" type="presParOf" srcId="{4C580E86-787A-409D-9DB9-DFB467F9AA7B}" destId="{45B8F65A-AAA0-40AA-A870-DDD83520FB0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C17BDF-01A5-4FA2-ABB0-16728A62A648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DE8D8EEA-8D5D-4235-8439-0CE60DD150A6}">
      <dgm:prSet phldrT="[Text]"/>
      <dgm:spPr/>
      <dgm:t>
        <a:bodyPr/>
        <a:lstStyle/>
        <a:p>
          <a:pPr rtl="1"/>
          <a:r>
            <a:rPr lang="en-GB" dirty="0" smtClean="0"/>
            <a:t>Command</a:t>
          </a:r>
          <a:endParaRPr lang="he-IL" dirty="0"/>
        </a:p>
      </dgm:t>
    </dgm:pt>
    <dgm:pt modelId="{7977A6FC-6FF0-487A-B461-412E589E5851}" type="parTrans" cxnId="{39830706-C487-4DF6-B076-6ABCB35A3316}">
      <dgm:prSet/>
      <dgm:spPr/>
      <dgm:t>
        <a:bodyPr/>
        <a:lstStyle/>
        <a:p>
          <a:pPr rtl="1"/>
          <a:endParaRPr lang="he-IL"/>
        </a:p>
      </dgm:t>
    </dgm:pt>
    <dgm:pt modelId="{7FE167EA-A0F0-4AEF-B08A-345F1EEA1245}" type="sibTrans" cxnId="{39830706-C487-4DF6-B076-6ABCB35A3316}">
      <dgm:prSet/>
      <dgm:spPr/>
      <dgm:t>
        <a:bodyPr/>
        <a:lstStyle/>
        <a:p>
          <a:pPr rtl="1"/>
          <a:endParaRPr lang="he-IL"/>
        </a:p>
      </dgm:t>
    </dgm:pt>
    <dgm:pt modelId="{93C5103B-20DC-463C-955A-685D4F92C567}">
      <dgm:prSet phldrT="[Text]"/>
      <dgm:spPr/>
      <dgm:t>
        <a:bodyPr/>
        <a:lstStyle/>
        <a:p>
          <a:pPr rtl="1"/>
          <a:r>
            <a:rPr lang="he-IL" dirty="0" smtClean="0"/>
            <a:t>יהי</a:t>
          </a:r>
          <a:endParaRPr lang="he-IL" dirty="0"/>
        </a:p>
      </dgm:t>
    </dgm:pt>
    <dgm:pt modelId="{3DF6FEB8-7B2A-4B90-A4A0-2AA96C952ADC}" type="parTrans" cxnId="{388D4F8C-ED1C-4533-8511-F4DE91F73154}">
      <dgm:prSet/>
      <dgm:spPr/>
      <dgm:t>
        <a:bodyPr/>
        <a:lstStyle/>
        <a:p>
          <a:pPr rtl="1"/>
          <a:endParaRPr lang="he-IL"/>
        </a:p>
      </dgm:t>
    </dgm:pt>
    <dgm:pt modelId="{95CB88C7-23FB-47BD-9D80-B17A04EA8425}" type="sibTrans" cxnId="{388D4F8C-ED1C-4533-8511-F4DE91F73154}">
      <dgm:prSet/>
      <dgm:spPr/>
      <dgm:t>
        <a:bodyPr/>
        <a:lstStyle/>
        <a:p>
          <a:pPr rtl="1"/>
          <a:endParaRPr lang="he-IL"/>
        </a:p>
      </dgm:t>
    </dgm:pt>
    <dgm:pt modelId="{C2905BC2-9F89-442F-B171-EACC604F83B1}">
      <dgm:prSet phldrT="[Text]"/>
      <dgm:spPr/>
      <dgm:t>
        <a:bodyPr/>
        <a:lstStyle/>
        <a:p>
          <a:pPr rtl="1"/>
          <a:r>
            <a:rPr lang="en-GB" dirty="0" smtClean="0"/>
            <a:t>Execution</a:t>
          </a:r>
          <a:endParaRPr lang="he-IL" dirty="0"/>
        </a:p>
      </dgm:t>
    </dgm:pt>
    <dgm:pt modelId="{18CF81F5-1536-4939-A032-4E086AE04F65}" type="parTrans" cxnId="{045D018E-0679-443B-9143-D93FEDE3AACD}">
      <dgm:prSet/>
      <dgm:spPr/>
      <dgm:t>
        <a:bodyPr/>
        <a:lstStyle/>
        <a:p>
          <a:pPr rtl="1"/>
          <a:endParaRPr lang="he-IL"/>
        </a:p>
      </dgm:t>
    </dgm:pt>
    <dgm:pt modelId="{FF173165-B67F-4A40-8F61-F1EED041CC0F}" type="sibTrans" cxnId="{045D018E-0679-443B-9143-D93FEDE3AACD}">
      <dgm:prSet/>
      <dgm:spPr/>
      <dgm:t>
        <a:bodyPr/>
        <a:lstStyle/>
        <a:p>
          <a:pPr rtl="1"/>
          <a:endParaRPr lang="he-IL"/>
        </a:p>
      </dgm:t>
    </dgm:pt>
    <dgm:pt modelId="{08544E31-6893-455D-8318-012617F3A8E9}">
      <dgm:prSet phldrT="[Text]"/>
      <dgm:spPr/>
      <dgm:t>
        <a:bodyPr/>
        <a:lstStyle/>
        <a:p>
          <a:pPr rtl="1"/>
          <a:r>
            <a:rPr lang="he-IL" dirty="0" smtClean="0"/>
            <a:t>ויהי כן</a:t>
          </a:r>
          <a:endParaRPr lang="he-IL" dirty="0"/>
        </a:p>
      </dgm:t>
    </dgm:pt>
    <dgm:pt modelId="{0726B04F-440A-4BCE-A80A-C82F466D5458}" type="parTrans" cxnId="{07D412F4-F6BE-4B60-B838-DD4C07DE4F75}">
      <dgm:prSet/>
      <dgm:spPr/>
      <dgm:t>
        <a:bodyPr/>
        <a:lstStyle/>
        <a:p>
          <a:pPr rtl="1"/>
          <a:endParaRPr lang="he-IL"/>
        </a:p>
      </dgm:t>
    </dgm:pt>
    <dgm:pt modelId="{590EEE5A-55C5-4A01-904F-2A963963C384}" type="sibTrans" cxnId="{07D412F4-F6BE-4B60-B838-DD4C07DE4F75}">
      <dgm:prSet/>
      <dgm:spPr/>
      <dgm:t>
        <a:bodyPr/>
        <a:lstStyle/>
        <a:p>
          <a:pPr rtl="1"/>
          <a:endParaRPr lang="he-IL"/>
        </a:p>
      </dgm:t>
    </dgm:pt>
    <dgm:pt modelId="{9D254F14-4B81-4BA2-A862-05023971129F}">
      <dgm:prSet phldrT="[Text]"/>
      <dgm:spPr/>
      <dgm:t>
        <a:bodyPr/>
        <a:lstStyle/>
        <a:p>
          <a:pPr rtl="1"/>
          <a:endParaRPr lang="he-IL" dirty="0"/>
        </a:p>
      </dgm:t>
    </dgm:pt>
    <dgm:pt modelId="{FE8F33D2-38A3-4562-BCB7-628B520A9C96}" type="parTrans" cxnId="{3021E386-13F2-457F-A7A7-4CFEDE55CB14}">
      <dgm:prSet/>
      <dgm:spPr/>
      <dgm:t>
        <a:bodyPr/>
        <a:lstStyle/>
        <a:p>
          <a:pPr rtl="1"/>
          <a:endParaRPr lang="he-IL"/>
        </a:p>
      </dgm:t>
    </dgm:pt>
    <dgm:pt modelId="{E1C54207-445C-47A2-8F6F-E7677D104FDA}" type="sibTrans" cxnId="{3021E386-13F2-457F-A7A7-4CFEDE55CB14}">
      <dgm:prSet/>
      <dgm:spPr/>
      <dgm:t>
        <a:bodyPr/>
        <a:lstStyle/>
        <a:p>
          <a:pPr rtl="1"/>
          <a:endParaRPr lang="he-IL"/>
        </a:p>
      </dgm:t>
    </dgm:pt>
    <dgm:pt modelId="{8A4B374D-92EC-4218-859E-642DB5938DF8}">
      <dgm:prSet phldrT="[Text]"/>
      <dgm:spPr/>
      <dgm:t>
        <a:bodyPr/>
        <a:lstStyle/>
        <a:p>
          <a:pPr rtl="1"/>
          <a:endParaRPr lang="he-IL" dirty="0"/>
        </a:p>
      </dgm:t>
    </dgm:pt>
    <dgm:pt modelId="{722CF38B-6345-4A0A-8CEF-B6E875FAB216}" type="parTrans" cxnId="{0C4CC174-BB3D-4AB9-8FC6-97CBC8A8F66A}">
      <dgm:prSet/>
      <dgm:spPr/>
      <dgm:t>
        <a:bodyPr/>
        <a:lstStyle/>
        <a:p>
          <a:pPr rtl="1"/>
          <a:endParaRPr lang="he-IL"/>
        </a:p>
      </dgm:t>
    </dgm:pt>
    <dgm:pt modelId="{B1653AB3-0F8D-4064-975D-3A93EA07A71F}" type="sibTrans" cxnId="{0C4CC174-BB3D-4AB9-8FC6-97CBC8A8F66A}">
      <dgm:prSet/>
      <dgm:spPr/>
      <dgm:t>
        <a:bodyPr/>
        <a:lstStyle/>
        <a:p>
          <a:pPr rtl="1"/>
          <a:endParaRPr lang="he-IL"/>
        </a:p>
      </dgm:t>
    </dgm:pt>
    <dgm:pt modelId="{91457F0E-C056-4000-B1B4-317CACAC34B7}">
      <dgm:prSet phldrT="[Text]"/>
      <dgm:spPr/>
      <dgm:t>
        <a:bodyPr/>
        <a:lstStyle/>
        <a:p>
          <a:pPr rtl="1"/>
          <a:r>
            <a:rPr lang="he-IL" dirty="0" smtClean="0"/>
            <a:t>יקוו</a:t>
          </a:r>
          <a:endParaRPr lang="he-IL" dirty="0"/>
        </a:p>
      </dgm:t>
    </dgm:pt>
    <dgm:pt modelId="{4DF803FE-C886-4B06-A235-5D592845B4B8}" type="parTrans" cxnId="{23373127-6A29-4AAB-AE09-FEBF74A9E073}">
      <dgm:prSet/>
      <dgm:spPr/>
      <dgm:t>
        <a:bodyPr/>
        <a:lstStyle/>
        <a:p>
          <a:pPr rtl="1"/>
          <a:endParaRPr lang="he-IL"/>
        </a:p>
      </dgm:t>
    </dgm:pt>
    <dgm:pt modelId="{2F3CF972-8F13-4D55-B54C-EB22D87348FE}" type="sibTrans" cxnId="{23373127-6A29-4AAB-AE09-FEBF74A9E073}">
      <dgm:prSet/>
      <dgm:spPr/>
      <dgm:t>
        <a:bodyPr/>
        <a:lstStyle/>
        <a:p>
          <a:pPr rtl="1"/>
          <a:endParaRPr lang="he-IL"/>
        </a:p>
      </dgm:t>
    </dgm:pt>
    <dgm:pt modelId="{9D8AA290-856B-43E2-9A7D-038909BCC252}">
      <dgm:prSet phldrT="[Text]"/>
      <dgm:spPr/>
      <dgm:t>
        <a:bodyPr/>
        <a:lstStyle/>
        <a:p>
          <a:pPr rtl="1"/>
          <a:r>
            <a:rPr lang="he-IL" dirty="0" smtClean="0"/>
            <a:t>תדשא</a:t>
          </a:r>
          <a:endParaRPr lang="he-IL" dirty="0"/>
        </a:p>
      </dgm:t>
    </dgm:pt>
    <dgm:pt modelId="{2BAC4953-9138-4520-9B18-18AEB0749128}" type="parTrans" cxnId="{338EF2E8-608E-438C-B1A4-C96F7DFD0F25}">
      <dgm:prSet/>
      <dgm:spPr/>
      <dgm:t>
        <a:bodyPr/>
        <a:lstStyle/>
        <a:p>
          <a:pPr rtl="1"/>
          <a:endParaRPr lang="he-IL"/>
        </a:p>
      </dgm:t>
    </dgm:pt>
    <dgm:pt modelId="{12AD0943-ABAE-4726-880B-36F31372C7F1}" type="sibTrans" cxnId="{338EF2E8-608E-438C-B1A4-C96F7DFD0F25}">
      <dgm:prSet/>
      <dgm:spPr/>
      <dgm:t>
        <a:bodyPr/>
        <a:lstStyle/>
        <a:p>
          <a:pPr rtl="1"/>
          <a:endParaRPr lang="he-IL"/>
        </a:p>
      </dgm:t>
    </dgm:pt>
    <dgm:pt modelId="{F3B46E04-AA6F-4F91-ADDF-7CCA7D7E37A3}" type="pres">
      <dgm:prSet presAssocID="{C5C17BDF-01A5-4FA2-ABB0-16728A62A648}" presName="rootnode" presStyleCnt="0">
        <dgm:presLayoutVars>
          <dgm:chMax/>
          <dgm:chPref/>
          <dgm:dir val="rev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B467D73E-3C4A-40CD-9031-AC97E6EF2EFF}" type="pres">
      <dgm:prSet presAssocID="{DE8D8EEA-8D5D-4235-8439-0CE60DD150A6}" presName="composite" presStyleCnt="0"/>
      <dgm:spPr/>
    </dgm:pt>
    <dgm:pt modelId="{A64EBD7E-7164-4F21-8108-7D1A4230F9AB}" type="pres">
      <dgm:prSet presAssocID="{DE8D8EEA-8D5D-4235-8439-0CE60DD150A6}" presName="bentUpArrow1" presStyleLbl="alignImgPlace1" presStyleIdx="0" presStyleCnt="2"/>
      <dgm:spPr/>
    </dgm:pt>
    <dgm:pt modelId="{36D84B83-FBEB-4E6F-AF6D-05E1F46D4AD3}" type="pres">
      <dgm:prSet presAssocID="{DE8D8EEA-8D5D-4235-8439-0CE60DD150A6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04524C1-BEFF-4A72-A1E8-FA1529C79C02}" type="pres">
      <dgm:prSet presAssocID="{DE8D8EEA-8D5D-4235-8439-0CE60DD150A6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05E63DC-793B-4467-B796-0A92A18FD51C}" type="pres">
      <dgm:prSet presAssocID="{7FE167EA-A0F0-4AEF-B08A-345F1EEA1245}" presName="sibTrans" presStyleCnt="0"/>
      <dgm:spPr/>
    </dgm:pt>
    <dgm:pt modelId="{65266A46-CED5-4274-B024-A98D916CDCFA}" type="pres">
      <dgm:prSet presAssocID="{C2905BC2-9F89-442F-B171-EACC604F83B1}" presName="composite" presStyleCnt="0"/>
      <dgm:spPr/>
    </dgm:pt>
    <dgm:pt modelId="{1F46DD4B-3AB7-4377-B364-C7572445101C}" type="pres">
      <dgm:prSet presAssocID="{C2905BC2-9F89-442F-B171-EACC604F83B1}" presName="bentUpArrow1" presStyleLbl="alignImgPlace1" presStyleIdx="1" presStyleCnt="2"/>
      <dgm:spPr/>
    </dgm:pt>
    <dgm:pt modelId="{9692AF4E-141F-4D90-8261-34CB780DD885}" type="pres">
      <dgm:prSet presAssocID="{C2905BC2-9F89-442F-B171-EACC604F83B1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5E96B43-1B4D-4C5F-8E3E-0910EBB8ACC7}" type="pres">
      <dgm:prSet presAssocID="{C2905BC2-9F89-442F-B171-EACC604F83B1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24D396F-33E2-4330-BAA4-3C3180F7D8A6}" type="pres">
      <dgm:prSet presAssocID="{FF173165-B67F-4A40-8F61-F1EED041CC0F}" presName="sibTrans" presStyleCnt="0"/>
      <dgm:spPr/>
    </dgm:pt>
    <dgm:pt modelId="{4C580E86-787A-409D-9DB9-DFB467F9AA7B}" type="pres">
      <dgm:prSet presAssocID="{9D254F14-4B81-4BA2-A862-05023971129F}" presName="composite" presStyleCnt="0"/>
      <dgm:spPr/>
    </dgm:pt>
    <dgm:pt modelId="{1DD8FB95-7368-4843-957A-055DFC91B29B}" type="pres">
      <dgm:prSet presAssocID="{9D254F14-4B81-4BA2-A862-05023971129F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5B8F65A-AAA0-40AA-A870-DDD83520FB0B}" type="pres">
      <dgm:prSet presAssocID="{9D254F14-4B81-4BA2-A862-05023971129F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F906B88-42AB-4CAA-945D-A0676EF739B0}" type="presOf" srcId="{C5C17BDF-01A5-4FA2-ABB0-16728A62A648}" destId="{F3B46E04-AA6F-4F91-ADDF-7CCA7D7E37A3}" srcOrd="0" destOrd="0" presId="urn:microsoft.com/office/officeart/2005/8/layout/StepDownProcess"/>
    <dgm:cxn modelId="{DA375BCC-DB5D-4ED3-A04F-BC07BB565161}" type="presOf" srcId="{C2905BC2-9F89-442F-B171-EACC604F83B1}" destId="{9692AF4E-141F-4D90-8261-34CB780DD885}" srcOrd="0" destOrd="0" presId="urn:microsoft.com/office/officeart/2005/8/layout/StepDownProcess"/>
    <dgm:cxn modelId="{045D018E-0679-443B-9143-D93FEDE3AACD}" srcId="{C5C17BDF-01A5-4FA2-ABB0-16728A62A648}" destId="{C2905BC2-9F89-442F-B171-EACC604F83B1}" srcOrd="1" destOrd="0" parTransId="{18CF81F5-1536-4939-A032-4E086AE04F65}" sibTransId="{FF173165-B67F-4A40-8F61-F1EED041CC0F}"/>
    <dgm:cxn modelId="{23373127-6A29-4AAB-AE09-FEBF74A9E073}" srcId="{DE8D8EEA-8D5D-4235-8439-0CE60DD150A6}" destId="{91457F0E-C056-4000-B1B4-317CACAC34B7}" srcOrd="1" destOrd="0" parTransId="{4DF803FE-C886-4B06-A235-5D592845B4B8}" sibTransId="{2F3CF972-8F13-4D55-B54C-EB22D87348FE}"/>
    <dgm:cxn modelId="{B402E101-4F36-45B7-9B8E-F6EB2963095B}" type="presOf" srcId="{8A4B374D-92EC-4218-859E-642DB5938DF8}" destId="{45B8F65A-AAA0-40AA-A870-DDD83520FB0B}" srcOrd="0" destOrd="0" presId="urn:microsoft.com/office/officeart/2005/8/layout/StepDownProcess"/>
    <dgm:cxn modelId="{07D412F4-F6BE-4B60-B838-DD4C07DE4F75}" srcId="{C2905BC2-9F89-442F-B171-EACC604F83B1}" destId="{08544E31-6893-455D-8318-012617F3A8E9}" srcOrd="0" destOrd="0" parTransId="{0726B04F-440A-4BCE-A80A-C82F466D5458}" sibTransId="{590EEE5A-55C5-4A01-904F-2A963963C384}"/>
    <dgm:cxn modelId="{388D4F8C-ED1C-4533-8511-F4DE91F73154}" srcId="{DE8D8EEA-8D5D-4235-8439-0CE60DD150A6}" destId="{93C5103B-20DC-463C-955A-685D4F92C567}" srcOrd="0" destOrd="0" parTransId="{3DF6FEB8-7B2A-4B90-A4A0-2AA96C952ADC}" sibTransId="{95CB88C7-23FB-47BD-9D80-B17A04EA8425}"/>
    <dgm:cxn modelId="{32166DC9-A7D8-4ACF-92E1-3AC9D5D7FCE6}" type="presOf" srcId="{08544E31-6893-455D-8318-012617F3A8E9}" destId="{B5E96B43-1B4D-4C5F-8E3E-0910EBB8ACC7}" srcOrd="0" destOrd="0" presId="urn:microsoft.com/office/officeart/2005/8/layout/StepDownProcess"/>
    <dgm:cxn modelId="{39830706-C487-4DF6-B076-6ABCB35A3316}" srcId="{C5C17BDF-01A5-4FA2-ABB0-16728A62A648}" destId="{DE8D8EEA-8D5D-4235-8439-0CE60DD150A6}" srcOrd="0" destOrd="0" parTransId="{7977A6FC-6FF0-487A-B461-412E589E5851}" sibTransId="{7FE167EA-A0F0-4AEF-B08A-345F1EEA1245}"/>
    <dgm:cxn modelId="{5CFFAF56-F44E-4323-ACF0-3DD16BB5F841}" type="presOf" srcId="{91457F0E-C056-4000-B1B4-317CACAC34B7}" destId="{F04524C1-BEFF-4A72-A1E8-FA1529C79C02}" srcOrd="0" destOrd="1" presId="urn:microsoft.com/office/officeart/2005/8/layout/StepDownProcess"/>
    <dgm:cxn modelId="{75981631-9B01-4378-8AFB-04425A7E691F}" type="presOf" srcId="{9D8AA290-856B-43E2-9A7D-038909BCC252}" destId="{F04524C1-BEFF-4A72-A1E8-FA1529C79C02}" srcOrd="0" destOrd="2" presId="urn:microsoft.com/office/officeart/2005/8/layout/StepDownProcess"/>
    <dgm:cxn modelId="{AAF01829-2C1A-4008-A5DD-AC6E32A9B5E3}" type="presOf" srcId="{DE8D8EEA-8D5D-4235-8439-0CE60DD150A6}" destId="{36D84B83-FBEB-4E6F-AF6D-05E1F46D4AD3}" srcOrd="0" destOrd="0" presId="urn:microsoft.com/office/officeart/2005/8/layout/StepDownProcess"/>
    <dgm:cxn modelId="{0C4CC174-BB3D-4AB9-8FC6-97CBC8A8F66A}" srcId="{9D254F14-4B81-4BA2-A862-05023971129F}" destId="{8A4B374D-92EC-4218-859E-642DB5938DF8}" srcOrd="0" destOrd="0" parTransId="{722CF38B-6345-4A0A-8CEF-B6E875FAB216}" sibTransId="{B1653AB3-0F8D-4064-975D-3A93EA07A71F}"/>
    <dgm:cxn modelId="{3021E386-13F2-457F-A7A7-4CFEDE55CB14}" srcId="{C5C17BDF-01A5-4FA2-ABB0-16728A62A648}" destId="{9D254F14-4B81-4BA2-A862-05023971129F}" srcOrd="2" destOrd="0" parTransId="{FE8F33D2-38A3-4562-BCB7-628B520A9C96}" sibTransId="{E1C54207-445C-47A2-8F6F-E7677D104FDA}"/>
    <dgm:cxn modelId="{47598F63-C8B2-4358-828F-326F046B0D2F}" type="presOf" srcId="{9D254F14-4B81-4BA2-A862-05023971129F}" destId="{1DD8FB95-7368-4843-957A-055DFC91B29B}" srcOrd="0" destOrd="0" presId="urn:microsoft.com/office/officeart/2005/8/layout/StepDownProcess"/>
    <dgm:cxn modelId="{28915AD6-6286-4EA5-8A38-03B11DAC36FB}" type="presOf" srcId="{93C5103B-20DC-463C-955A-685D4F92C567}" destId="{F04524C1-BEFF-4A72-A1E8-FA1529C79C02}" srcOrd="0" destOrd="0" presId="urn:microsoft.com/office/officeart/2005/8/layout/StepDownProcess"/>
    <dgm:cxn modelId="{338EF2E8-608E-438C-B1A4-C96F7DFD0F25}" srcId="{DE8D8EEA-8D5D-4235-8439-0CE60DD150A6}" destId="{9D8AA290-856B-43E2-9A7D-038909BCC252}" srcOrd="2" destOrd="0" parTransId="{2BAC4953-9138-4520-9B18-18AEB0749128}" sibTransId="{12AD0943-ABAE-4726-880B-36F31372C7F1}"/>
    <dgm:cxn modelId="{58785E85-214B-477C-AFDD-F15EE2A4781D}" type="presParOf" srcId="{F3B46E04-AA6F-4F91-ADDF-7CCA7D7E37A3}" destId="{B467D73E-3C4A-40CD-9031-AC97E6EF2EFF}" srcOrd="0" destOrd="0" presId="urn:microsoft.com/office/officeart/2005/8/layout/StepDownProcess"/>
    <dgm:cxn modelId="{25E699D0-ACAB-46D2-8C3E-EBF27DD6C1AF}" type="presParOf" srcId="{B467D73E-3C4A-40CD-9031-AC97E6EF2EFF}" destId="{A64EBD7E-7164-4F21-8108-7D1A4230F9AB}" srcOrd="0" destOrd="0" presId="urn:microsoft.com/office/officeart/2005/8/layout/StepDownProcess"/>
    <dgm:cxn modelId="{8623A268-43C3-4914-A06D-FDF3810C66A6}" type="presParOf" srcId="{B467D73E-3C4A-40CD-9031-AC97E6EF2EFF}" destId="{36D84B83-FBEB-4E6F-AF6D-05E1F46D4AD3}" srcOrd="1" destOrd="0" presId="urn:microsoft.com/office/officeart/2005/8/layout/StepDownProcess"/>
    <dgm:cxn modelId="{CF80F366-5C55-4E36-970C-B54356276EB0}" type="presParOf" srcId="{B467D73E-3C4A-40CD-9031-AC97E6EF2EFF}" destId="{F04524C1-BEFF-4A72-A1E8-FA1529C79C02}" srcOrd="2" destOrd="0" presId="urn:microsoft.com/office/officeart/2005/8/layout/StepDownProcess"/>
    <dgm:cxn modelId="{CB4DE446-B2D7-43DB-9974-8278947FDC3A}" type="presParOf" srcId="{F3B46E04-AA6F-4F91-ADDF-7CCA7D7E37A3}" destId="{605E63DC-793B-4467-B796-0A92A18FD51C}" srcOrd="1" destOrd="0" presId="urn:microsoft.com/office/officeart/2005/8/layout/StepDownProcess"/>
    <dgm:cxn modelId="{C33A2D2F-6487-407B-B631-B0029B667C80}" type="presParOf" srcId="{F3B46E04-AA6F-4F91-ADDF-7CCA7D7E37A3}" destId="{65266A46-CED5-4274-B024-A98D916CDCFA}" srcOrd="2" destOrd="0" presId="urn:microsoft.com/office/officeart/2005/8/layout/StepDownProcess"/>
    <dgm:cxn modelId="{DD7A091A-2B2F-4A0C-B2D0-D730EA762237}" type="presParOf" srcId="{65266A46-CED5-4274-B024-A98D916CDCFA}" destId="{1F46DD4B-3AB7-4377-B364-C7572445101C}" srcOrd="0" destOrd="0" presId="urn:microsoft.com/office/officeart/2005/8/layout/StepDownProcess"/>
    <dgm:cxn modelId="{528D9CC7-6B74-4F1F-89E9-A453A7EAC286}" type="presParOf" srcId="{65266A46-CED5-4274-B024-A98D916CDCFA}" destId="{9692AF4E-141F-4D90-8261-34CB780DD885}" srcOrd="1" destOrd="0" presId="urn:microsoft.com/office/officeart/2005/8/layout/StepDownProcess"/>
    <dgm:cxn modelId="{5600586A-10C9-48B7-85FC-F078ACB28972}" type="presParOf" srcId="{65266A46-CED5-4274-B024-A98D916CDCFA}" destId="{B5E96B43-1B4D-4C5F-8E3E-0910EBB8ACC7}" srcOrd="2" destOrd="0" presId="urn:microsoft.com/office/officeart/2005/8/layout/StepDownProcess"/>
    <dgm:cxn modelId="{1C2C4A5F-266B-480A-BD77-B12CCC1C3BD2}" type="presParOf" srcId="{F3B46E04-AA6F-4F91-ADDF-7CCA7D7E37A3}" destId="{824D396F-33E2-4330-BAA4-3C3180F7D8A6}" srcOrd="3" destOrd="0" presId="urn:microsoft.com/office/officeart/2005/8/layout/StepDownProcess"/>
    <dgm:cxn modelId="{AF19D7CF-84EC-46F1-9281-506F68C320B1}" type="presParOf" srcId="{F3B46E04-AA6F-4F91-ADDF-7CCA7D7E37A3}" destId="{4C580E86-787A-409D-9DB9-DFB467F9AA7B}" srcOrd="4" destOrd="0" presId="urn:microsoft.com/office/officeart/2005/8/layout/StepDownProcess"/>
    <dgm:cxn modelId="{F6B137E1-E1D1-43EB-A668-FE4418191F1B}" type="presParOf" srcId="{4C580E86-787A-409D-9DB9-DFB467F9AA7B}" destId="{1DD8FB95-7368-4843-957A-055DFC91B29B}" srcOrd="0" destOrd="0" presId="urn:microsoft.com/office/officeart/2005/8/layout/StepDownProcess"/>
    <dgm:cxn modelId="{4E7F69E0-B46A-4492-8107-9A45FFE2A7EE}" type="presParOf" srcId="{4C580E86-787A-409D-9DB9-DFB467F9AA7B}" destId="{45B8F65A-AAA0-40AA-A870-DDD83520FB0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C17BDF-01A5-4FA2-ABB0-16728A62A648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DE8D8EEA-8D5D-4235-8439-0CE60DD150A6}">
      <dgm:prSet phldrT="[Text]"/>
      <dgm:spPr/>
      <dgm:t>
        <a:bodyPr/>
        <a:lstStyle/>
        <a:p>
          <a:pPr rtl="1"/>
          <a:r>
            <a:rPr lang="en-GB" dirty="0" smtClean="0"/>
            <a:t>Command</a:t>
          </a:r>
          <a:endParaRPr lang="he-IL" dirty="0"/>
        </a:p>
      </dgm:t>
    </dgm:pt>
    <dgm:pt modelId="{7977A6FC-6FF0-487A-B461-412E589E5851}" type="parTrans" cxnId="{39830706-C487-4DF6-B076-6ABCB35A3316}">
      <dgm:prSet/>
      <dgm:spPr/>
      <dgm:t>
        <a:bodyPr/>
        <a:lstStyle/>
        <a:p>
          <a:pPr rtl="1"/>
          <a:endParaRPr lang="he-IL"/>
        </a:p>
      </dgm:t>
    </dgm:pt>
    <dgm:pt modelId="{7FE167EA-A0F0-4AEF-B08A-345F1EEA1245}" type="sibTrans" cxnId="{39830706-C487-4DF6-B076-6ABCB35A3316}">
      <dgm:prSet/>
      <dgm:spPr/>
      <dgm:t>
        <a:bodyPr/>
        <a:lstStyle/>
        <a:p>
          <a:pPr rtl="1"/>
          <a:endParaRPr lang="he-IL"/>
        </a:p>
      </dgm:t>
    </dgm:pt>
    <dgm:pt modelId="{93C5103B-20DC-463C-955A-685D4F92C567}">
      <dgm:prSet phldrT="[Text]"/>
      <dgm:spPr/>
      <dgm:t>
        <a:bodyPr/>
        <a:lstStyle/>
        <a:p>
          <a:pPr rtl="1"/>
          <a:r>
            <a:rPr lang="he-IL" dirty="0" smtClean="0"/>
            <a:t>יהי</a:t>
          </a:r>
          <a:endParaRPr lang="he-IL" dirty="0"/>
        </a:p>
      </dgm:t>
    </dgm:pt>
    <dgm:pt modelId="{3DF6FEB8-7B2A-4B90-A4A0-2AA96C952ADC}" type="parTrans" cxnId="{388D4F8C-ED1C-4533-8511-F4DE91F73154}">
      <dgm:prSet/>
      <dgm:spPr/>
      <dgm:t>
        <a:bodyPr/>
        <a:lstStyle/>
        <a:p>
          <a:pPr rtl="1"/>
          <a:endParaRPr lang="he-IL"/>
        </a:p>
      </dgm:t>
    </dgm:pt>
    <dgm:pt modelId="{95CB88C7-23FB-47BD-9D80-B17A04EA8425}" type="sibTrans" cxnId="{388D4F8C-ED1C-4533-8511-F4DE91F73154}">
      <dgm:prSet/>
      <dgm:spPr/>
      <dgm:t>
        <a:bodyPr/>
        <a:lstStyle/>
        <a:p>
          <a:pPr rtl="1"/>
          <a:endParaRPr lang="he-IL"/>
        </a:p>
      </dgm:t>
    </dgm:pt>
    <dgm:pt modelId="{C2905BC2-9F89-442F-B171-EACC604F83B1}">
      <dgm:prSet phldrT="[Text]"/>
      <dgm:spPr/>
      <dgm:t>
        <a:bodyPr/>
        <a:lstStyle/>
        <a:p>
          <a:pPr rtl="1"/>
          <a:r>
            <a:rPr lang="en-GB" dirty="0" smtClean="0"/>
            <a:t>Execution</a:t>
          </a:r>
          <a:endParaRPr lang="he-IL" dirty="0"/>
        </a:p>
      </dgm:t>
    </dgm:pt>
    <dgm:pt modelId="{18CF81F5-1536-4939-A032-4E086AE04F65}" type="parTrans" cxnId="{045D018E-0679-443B-9143-D93FEDE3AACD}">
      <dgm:prSet/>
      <dgm:spPr/>
      <dgm:t>
        <a:bodyPr/>
        <a:lstStyle/>
        <a:p>
          <a:pPr rtl="1"/>
          <a:endParaRPr lang="he-IL"/>
        </a:p>
      </dgm:t>
    </dgm:pt>
    <dgm:pt modelId="{FF173165-B67F-4A40-8F61-F1EED041CC0F}" type="sibTrans" cxnId="{045D018E-0679-443B-9143-D93FEDE3AACD}">
      <dgm:prSet/>
      <dgm:spPr/>
      <dgm:t>
        <a:bodyPr/>
        <a:lstStyle/>
        <a:p>
          <a:pPr rtl="1"/>
          <a:endParaRPr lang="he-IL"/>
        </a:p>
      </dgm:t>
    </dgm:pt>
    <dgm:pt modelId="{08544E31-6893-455D-8318-012617F3A8E9}">
      <dgm:prSet phldrT="[Text]"/>
      <dgm:spPr/>
      <dgm:t>
        <a:bodyPr/>
        <a:lstStyle/>
        <a:p>
          <a:pPr rtl="1"/>
          <a:r>
            <a:rPr lang="he-IL" dirty="0" smtClean="0"/>
            <a:t>ויהי כן</a:t>
          </a:r>
          <a:endParaRPr lang="he-IL" dirty="0"/>
        </a:p>
      </dgm:t>
    </dgm:pt>
    <dgm:pt modelId="{0726B04F-440A-4BCE-A80A-C82F466D5458}" type="parTrans" cxnId="{07D412F4-F6BE-4B60-B838-DD4C07DE4F75}">
      <dgm:prSet/>
      <dgm:spPr/>
      <dgm:t>
        <a:bodyPr/>
        <a:lstStyle/>
        <a:p>
          <a:pPr rtl="1"/>
          <a:endParaRPr lang="he-IL"/>
        </a:p>
      </dgm:t>
    </dgm:pt>
    <dgm:pt modelId="{590EEE5A-55C5-4A01-904F-2A963963C384}" type="sibTrans" cxnId="{07D412F4-F6BE-4B60-B838-DD4C07DE4F75}">
      <dgm:prSet/>
      <dgm:spPr/>
      <dgm:t>
        <a:bodyPr/>
        <a:lstStyle/>
        <a:p>
          <a:pPr rtl="1"/>
          <a:endParaRPr lang="he-IL"/>
        </a:p>
      </dgm:t>
    </dgm:pt>
    <dgm:pt modelId="{9D254F14-4B81-4BA2-A862-05023971129F}">
      <dgm:prSet phldrT="[Text]"/>
      <dgm:spPr/>
      <dgm:t>
        <a:bodyPr/>
        <a:lstStyle/>
        <a:p>
          <a:pPr rtl="1"/>
          <a:r>
            <a:rPr lang="en-GB" dirty="0" smtClean="0"/>
            <a:t>Evaluation</a:t>
          </a:r>
          <a:endParaRPr lang="he-IL" dirty="0"/>
        </a:p>
      </dgm:t>
    </dgm:pt>
    <dgm:pt modelId="{FE8F33D2-38A3-4562-BCB7-628B520A9C96}" type="parTrans" cxnId="{3021E386-13F2-457F-A7A7-4CFEDE55CB14}">
      <dgm:prSet/>
      <dgm:spPr/>
      <dgm:t>
        <a:bodyPr/>
        <a:lstStyle/>
        <a:p>
          <a:pPr rtl="1"/>
          <a:endParaRPr lang="he-IL"/>
        </a:p>
      </dgm:t>
    </dgm:pt>
    <dgm:pt modelId="{E1C54207-445C-47A2-8F6F-E7677D104FDA}" type="sibTrans" cxnId="{3021E386-13F2-457F-A7A7-4CFEDE55CB14}">
      <dgm:prSet/>
      <dgm:spPr/>
      <dgm:t>
        <a:bodyPr/>
        <a:lstStyle/>
        <a:p>
          <a:pPr rtl="1"/>
          <a:endParaRPr lang="he-IL"/>
        </a:p>
      </dgm:t>
    </dgm:pt>
    <dgm:pt modelId="{8A4B374D-92EC-4218-859E-642DB5938DF8}">
      <dgm:prSet phldrT="[Text]" custT="1"/>
      <dgm:spPr/>
      <dgm:t>
        <a:bodyPr/>
        <a:lstStyle/>
        <a:p>
          <a:pPr rtl="1"/>
          <a:r>
            <a:rPr lang="he-IL" sz="2000" dirty="0" smtClean="0"/>
            <a:t>כי טוב</a:t>
          </a:r>
          <a:endParaRPr lang="he-IL" sz="2000" dirty="0"/>
        </a:p>
      </dgm:t>
    </dgm:pt>
    <dgm:pt modelId="{722CF38B-6345-4A0A-8CEF-B6E875FAB216}" type="parTrans" cxnId="{0C4CC174-BB3D-4AB9-8FC6-97CBC8A8F66A}">
      <dgm:prSet/>
      <dgm:spPr/>
      <dgm:t>
        <a:bodyPr/>
        <a:lstStyle/>
        <a:p>
          <a:pPr rtl="1"/>
          <a:endParaRPr lang="he-IL"/>
        </a:p>
      </dgm:t>
    </dgm:pt>
    <dgm:pt modelId="{B1653AB3-0F8D-4064-975D-3A93EA07A71F}" type="sibTrans" cxnId="{0C4CC174-BB3D-4AB9-8FC6-97CBC8A8F66A}">
      <dgm:prSet/>
      <dgm:spPr/>
      <dgm:t>
        <a:bodyPr/>
        <a:lstStyle/>
        <a:p>
          <a:pPr rtl="1"/>
          <a:endParaRPr lang="he-IL"/>
        </a:p>
      </dgm:t>
    </dgm:pt>
    <dgm:pt modelId="{91457F0E-C056-4000-B1B4-317CACAC34B7}">
      <dgm:prSet phldrT="[Text]"/>
      <dgm:spPr/>
      <dgm:t>
        <a:bodyPr/>
        <a:lstStyle/>
        <a:p>
          <a:pPr rtl="1"/>
          <a:r>
            <a:rPr lang="he-IL" dirty="0" smtClean="0"/>
            <a:t>יקוו</a:t>
          </a:r>
          <a:endParaRPr lang="he-IL" dirty="0"/>
        </a:p>
      </dgm:t>
    </dgm:pt>
    <dgm:pt modelId="{4DF803FE-C886-4B06-A235-5D592845B4B8}" type="parTrans" cxnId="{23373127-6A29-4AAB-AE09-FEBF74A9E073}">
      <dgm:prSet/>
      <dgm:spPr/>
      <dgm:t>
        <a:bodyPr/>
        <a:lstStyle/>
        <a:p>
          <a:pPr rtl="1"/>
          <a:endParaRPr lang="he-IL"/>
        </a:p>
      </dgm:t>
    </dgm:pt>
    <dgm:pt modelId="{2F3CF972-8F13-4D55-B54C-EB22D87348FE}" type="sibTrans" cxnId="{23373127-6A29-4AAB-AE09-FEBF74A9E073}">
      <dgm:prSet/>
      <dgm:spPr/>
      <dgm:t>
        <a:bodyPr/>
        <a:lstStyle/>
        <a:p>
          <a:pPr rtl="1"/>
          <a:endParaRPr lang="he-IL"/>
        </a:p>
      </dgm:t>
    </dgm:pt>
    <dgm:pt modelId="{9D8AA290-856B-43E2-9A7D-038909BCC252}">
      <dgm:prSet phldrT="[Text]"/>
      <dgm:spPr/>
      <dgm:t>
        <a:bodyPr/>
        <a:lstStyle/>
        <a:p>
          <a:pPr rtl="1"/>
          <a:r>
            <a:rPr lang="he-IL" dirty="0" smtClean="0"/>
            <a:t>תדשא</a:t>
          </a:r>
          <a:endParaRPr lang="he-IL" dirty="0"/>
        </a:p>
      </dgm:t>
    </dgm:pt>
    <dgm:pt modelId="{2BAC4953-9138-4520-9B18-18AEB0749128}" type="parTrans" cxnId="{338EF2E8-608E-438C-B1A4-C96F7DFD0F25}">
      <dgm:prSet/>
      <dgm:spPr/>
      <dgm:t>
        <a:bodyPr/>
        <a:lstStyle/>
        <a:p>
          <a:pPr rtl="1"/>
          <a:endParaRPr lang="he-IL"/>
        </a:p>
      </dgm:t>
    </dgm:pt>
    <dgm:pt modelId="{12AD0943-ABAE-4726-880B-36F31372C7F1}" type="sibTrans" cxnId="{338EF2E8-608E-438C-B1A4-C96F7DFD0F25}">
      <dgm:prSet/>
      <dgm:spPr/>
      <dgm:t>
        <a:bodyPr/>
        <a:lstStyle/>
        <a:p>
          <a:pPr rtl="1"/>
          <a:endParaRPr lang="he-IL"/>
        </a:p>
      </dgm:t>
    </dgm:pt>
    <dgm:pt modelId="{F3B46E04-AA6F-4F91-ADDF-7CCA7D7E37A3}" type="pres">
      <dgm:prSet presAssocID="{C5C17BDF-01A5-4FA2-ABB0-16728A62A648}" presName="rootnode" presStyleCnt="0">
        <dgm:presLayoutVars>
          <dgm:chMax/>
          <dgm:chPref/>
          <dgm:dir val="rev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B467D73E-3C4A-40CD-9031-AC97E6EF2EFF}" type="pres">
      <dgm:prSet presAssocID="{DE8D8EEA-8D5D-4235-8439-0CE60DD150A6}" presName="composite" presStyleCnt="0"/>
      <dgm:spPr/>
    </dgm:pt>
    <dgm:pt modelId="{A64EBD7E-7164-4F21-8108-7D1A4230F9AB}" type="pres">
      <dgm:prSet presAssocID="{DE8D8EEA-8D5D-4235-8439-0CE60DD150A6}" presName="bentUpArrow1" presStyleLbl="alignImgPlace1" presStyleIdx="0" presStyleCnt="2"/>
      <dgm:spPr/>
    </dgm:pt>
    <dgm:pt modelId="{36D84B83-FBEB-4E6F-AF6D-05E1F46D4AD3}" type="pres">
      <dgm:prSet presAssocID="{DE8D8EEA-8D5D-4235-8439-0CE60DD150A6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04524C1-BEFF-4A72-A1E8-FA1529C79C02}" type="pres">
      <dgm:prSet presAssocID="{DE8D8EEA-8D5D-4235-8439-0CE60DD150A6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05E63DC-793B-4467-B796-0A92A18FD51C}" type="pres">
      <dgm:prSet presAssocID="{7FE167EA-A0F0-4AEF-B08A-345F1EEA1245}" presName="sibTrans" presStyleCnt="0"/>
      <dgm:spPr/>
    </dgm:pt>
    <dgm:pt modelId="{65266A46-CED5-4274-B024-A98D916CDCFA}" type="pres">
      <dgm:prSet presAssocID="{C2905BC2-9F89-442F-B171-EACC604F83B1}" presName="composite" presStyleCnt="0"/>
      <dgm:spPr/>
    </dgm:pt>
    <dgm:pt modelId="{1F46DD4B-3AB7-4377-B364-C7572445101C}" type="pres">
      <dgm:prSet presAssocID="{C2905BC2-9F89-442F-B171-EACC604F83B1}" presName="bentUpArrow1" presStyleLbl="alignImgPlace1" presStyleIdx="1" presStyleCnt="2"/>
      <dgm:spPr/>
    </dgm:pt>
    <dgm:pt modelId="{9692AF4E-141F-4D90-8261-34CB780DD885}" type="pres">
      <dgm:prSet presAssocID="{C2905BC2-9F89-442F-B171-EACC604F83B1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5E96B43-1B4D-4C5F-8E3E-0910EBB8ACC7}" type="pres">
      <dgm:prSet presAssocID="{C2905BC2-9F89-442F-B171-EACC604F83B1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24D396F-33E2-4330-BAA4-3C3180F7D8A6}" type="pres">
      <dgm:prSet presAssocID="{FF173165-B67F-4A40-8F61-F1EED041CC0F}" presName="sibTrans" presStyleCnt="0"/>
      <dgm:spPr/>
    </dgm:pt>
    <dgm:pt modelId="{4C580E86-787A-409D-9DB9-DFB467F9AA7B}" type="pres">
      <dgm:prSet presAssocID="{9D254F14-4B81-4BA2-A862-05023971129F}" presName="composite" presStyleCnt="0"/>
      <dgm:spPr/>
    </dgm:pt>
    <dgm:pt modelId="{1DD8FB95-7368-4843-957A-055DFC91B29B}" type="pres">
      <dgm:prSet presAssocID="{9D254F14-4B81-4BA2-A862-05023971129F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5B8F65A-AAA0-40AA-A870-DDD83520FB0B}" type="pres">
      <dgm:prSet presAssocID="{9D254F14-4B81-4BA2-A862-05023971129F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8585C548-B531-4932-82E0-CD4B37EEE7FE}" type="presOf" srcId="{08544E31-6893-455D-8318-012617F3A8E9}" destId="{B5E96B43-1B4D-4C5F-8E3E-0910EBB8ACC7}" srcOrd="0" destOrd="0" presId="urn:microsoft.com/office/officeart/2005/8/layout/StepDownProcess"/>
    <dgm:cxn modelId="{045D018E-0679-443B-9143-D93FEDE3AACD}" srcId="{C5C17BDF-01A5-4FA2-ABB0-16728A62A648}" destId="{C2905BC2-9F89-442F-B171-EACC604F83B1}" srcOrd="1" destOrd="0" parTransId="{18CF81F5-1536-4939-A032-4E086AE04F65}" sibTransId="{FF173165-B67F-4A40-8F61-F1EED041CC0F}"/>
    <dgm:cxn modelId="{23373127-6A29-4AAB-AE09-FEBF74A9E073}" srcId="{DE8D8EEA-8D5D-4235-8439-0CE60DD150A6}" destId="{91457F0E-C056-4000-B1B4-317CACAC34B7}" srcOrd="1" destOrd="0" parTransId="{4DF803FE-C886-4B06-A235-5D592845B4B8}" sibTransId="{2F3CF972-8F13-4D55-B54C-EB22D87348FE}"/>
    <dgm:cxn modelId="{07D412F4-F6BE-4B60-B838-DD4C07DE4F75}" srcId="{C2905BC2-9F89-442F-B171-EACC604F83B1}" destId="{08544E31-6893-455D-8318-012617F3A8E9}" srcOrd="0" destOrd="0" parTransId="{0726B04F-440A-4BCE-A80A-C82F466D5458}" sibTransId="{590EEE5A-55C5-4A01-904F-2A963963C384}"/>
    <dgm:cxn modelId="{388D4F8C-ED1C-4533-8511-F4DE91F73154}" srcId="{DE8D8EEA-8D5D-4235-8439-0CE60DD150A6}" destId="{93C5103B-20DC-463C-955A-685D4F92C567}" srcOrd="0" destOrd="0" parTransId="{3DF6FEB8-7B2A-4B90-A4A0-2AA96C952ADC}" sibTransId="{95CB88C7-23FB-47BD-9D80-B17A04EA8425}"/>
    <dgm:cxn modelId="{9FC20964-48B2-4895-82E7-9EFD29D1F57C}" type="presOf" srcId="{C2905BC2-9F89-442F-B171-EACC604F83B1}" destId="{9692AF4E-141F-4D90-8261-34CB780DD885}" srcOrd="0" destOrd="0" presId="urn:microsoft.com/office/officeart/2005/8/layout/StepDownProcess"/>
    <dgm:cxn modelId="{39830706-C487-4DF6-B076-6ABCB35A3316}" srcId="{C5C17BDF-01A5-4FA2-ABB0-16728A62A648}" destId="{DE8D8EEA-8D5D-4235-8439-0CE60DD150A6}" srcOrd="0" destOrd="0" parTransId="{7977A6FC-6FF0-487A-B461-412E589E5851}" sibTransId="{7FE167EA-A0F0-4AEF-B08A-345F1EEA1245}"/>
    <dgm:cxn modelId="{617DD851-A16E-4412-995D-6719E58FAE75}" type="presOf" srcId="{93C5103B-20DC-463C-955A-685D4F92C567}" destId="{F04524C1-BEFF-4A72-A1E8-FA1529C79C02}" srcOrd="0" destOrd="0" presId="urn:microsoft.com/office/officeart/2005/8/layout/StepDownProcess"/>
    <dgm:cxn modelId="{8C19A11B-71C5-4999-A02D-1B2FBF263F94}" type="presOf" srcId="{DE8D8EEA-8D5D-4235-8439-0CE60DD150A6}" destId="{36D84B83-FBEB-4E6F-AF6D-05E1F46D4AD3}" srcOrd="0" destOrd="0" presId="urn:microsoft.com/office/officeart/2005/8/layout/StepDownProcess"/>
    <dgm:cxn modelId="{7E0E91E8-55F0-419F-89D4-D804E4C6C59B}" type="presOf" srcId="{91457F0E-C056-4000-B1B4-317CACAC34B7}" destId="{F04524C1-BEFF-4A72-A1E8-FA1529C79C02}" srcOrd="0" destOrd="1" presId="urn:microsoft.com/office/officeart/2005/8/layout/StepDownProcess"/>
    <dgm:cxn modelId="{5B0F1E95-9CED-48C9-8DA0-E9308DA37EAD}" type="presOf" srcId="{9D254F14-4B81-4BA2-A862-05023971129F}" destId="{1DD8FB95-7368-4843-957A-055DFC91B29B}" srcOrd="0" destOrd="0" presId="urn:microsoft.com/office/officeart/2005/8/layout/StepDownProcess"/>
    <dgm:cxn modelId="{0C4CC174-BB3D-4AB9-8FC6-97CBC8A8F66A}" srcId="{9D254F14-4B81-4BA2-A862-05023971129F}" destId="{8A4B374D-92EC-4218-859E-642DB5938DF8}" srcOrd="0" destOrd="0" parTransId="{722CF38B-6345-4A0A-8CEF-B6E875FAB216}" sibTransId="{B1653AB3-0F8D-4064-975D-3A93EA07A71F}"/>
    <dgm:cxn modelId="{50161EA7-B94A-4121-A0D9-0CA3EDAA5DC2}" type="presOf" srcId="{C5C17BDF-01A5-4FA2-ABB0-16728A62A648}" destId="{F3B46E04-AA6F-4F91-ADDF-7CCA7D7E37A3}" srcOrd="0" destOrd="0" presId="urn:microsoft.com/office/officeart/2005/8/layout/StepDownProcess"/>
    <dgm:cxn modelId="{3021E386-13F2-457F-A7A7-4CFEDE55CB14}" srcId="{C5C17BDF-01A5-4FA2-ABB0-16728A62A648}" destId="{9D254F14-4B81-4BA2-A862-05023971129F}" srcOrd="2" destOrd="0" parTransId="{FE8F33D2-38A3-4562-BCB7-628B520A9C96}" sibTransId="{E1C54207-445C-47A2-8F6F-E7677D104FDA}"/>
    <dgm:cxn modelId="{BB3DA4C3-9675-4531-9AE7-6E44274D35CD}" type="presOf" srcId="{9D8AA290-856B-43E2-9A7D-038909BCC252}" destId="{F04524C1-BEFF-4A72-A1E8-FA1529C79C02}" srcOrd="0" destOrd="2" presId="urn:microsoft.com/office/officeart/2005/8/layout/StepDownProcess"/>
    <dgm:cxn modelId="{6C56C228-F682-4A79-83A6-47CF8B3AC105}" type="presOf" srcId="{8A4B374D-92EC-4218-859E-642DB5938DF8}" destId="{45B8F65A-AAA0-40AA-A870-DDD83520FB0B}" srcOrd="0" destOrd="0" presId="urn:microsoft.com/office/officeart/2005/8/layout/StepDownProcess"/>
    <dgm:cxn modelId="{338EF2E8-608E-438C-B1A4-C96F7DFD0F25}" srcId="{DE8D8EEA-8D5D-4235-8439-0CE60DD150A6}" destId="{9D8AA290-856B-43E2-9A7D-038909BCC252}" srcOrd="2" destOrd="0" parTransId="{2BAC4953-9138-4520-9B18-18AEB0749128}" sibTransId="{12AD0943-ABAE-4726-880B-36F31372C7F1}"/>
    <dgm:cxn modelId="{AC8B6A0B-8B03-4A9A-96FD-D9D5B2A15D10}" type="presParOf" srcId="{F3B46E04-AA6F-4F91-ADDF-7CCA7D7E37A3}" destId="{B467D73E-3C4A-40CD-9031-AC97E6EF2EFF}" srcOrd="0" destOrd="0" presId="urn:microsoft.com/office/officeart/2005/8/layout/StepDownProcess"/>
    <dgm:cxn modelId="{68EC56D3-F06B-40AB-8E85-6B8E146160A1}" type="presParOf" srcId="{B467D73E-3C4A-40CD-9031-AC97E6EF2EFF}" destId="{A64EBD7E-7164-4F21-8108-7D1A4230F9AB}" srcOrd="0" destOrd="0" presId="urn:microsoft.com/office/officeart/2005/8/layout/StepDownProcess"/>
    <dgm:cxn modelId="{A0D785C0-4BFC-4173-83CA-A4ED56F8F263}" type="presParOf" srcId="{B467D73E-3C4A-40CD-9031-AC97E6EF2EFF}" destId="{36D84B83-FBEB-4E6F-AF6D-05E1F46D4AD3}" srcOrd="1" destOrd="0" presId="urn:microsoft.com/office/officeart/2005/8/layout/StepDownProcess"/>
    <dgm:cxn modelId="{E9DFFEED-5EAC-4403-84CA-17712148280F}" type="presParOf" srcId="{B467D73E-3C4A-40CD-9031-AC97E6EF2EFF}" destId="{F04524C1-BEFF-4A72-A1E8-FA1529C79C02}" srcOrd="2" destOrd="0" presId="urn:microsoft.com/office/officeart/2005/8/layout/StepDownProcess"/>
    <dgm:cxn modelId="{95E862A3-EEB4-4DCA-9309-7D4EA2E19EE7}" type="presParOf" srcId="{F3B46E04-AA6F-4F91-ADDF-7CCA7D7E37A3}" destId="{605E63DC-793B-4467-B796-0A92A18FD51C}" srcOrd="1" destOrd="0" presId="urn:microsoft.com/office/officeart/2005/8/layout/StepDownProcess"/>
    <dgm:cxn modelId="{A80534BF-836D-484D-ADC5-E6CC715F261F}" type="presParOf" srcId="{F3B46E04-AA6F-4F91-ADDF-7CCA7D7E37A3}" destId="{65266A46-CED5-4274-B024-A98D916CDCFA}" srcOrd="2" destOrd="0" presId="urn:microsoft.com/office/officeart/2005/8/layout/StepDownProcess"/>
    <dgm:cxn modelId="{DBC55926-6294-40FB-BF3D-9ED63C03A425}" type="presParOf" srcId="{65266A46-CED5-4274-B024-A98D916CDCFA}" destId="{1F46DD4B-3AB7-4377-B364-C7572445101C}" srcOrd="0" destOrd="0" presId="urn:microsoft.com/office/officeart/2005/8/layout/StepDownProcess"/>
    <dgm:cxn modelId="{B48E04D2-A9C9-469A-801C-9736EFF228AC}" type="presParOf" srcId="{65266A46-CED5-4274-B024-A98D916CDCFA}" destId="{9692AF4E-141F-4D90-8261-34CB780DD885}" srcOrd="1" destOrd="0" presId="urn:microsoft.com/office/officeart/2005/8/layout/StepDownProcess"/>
    <dgm:cxn modelId="{7E0C8C5C-D752-4C8D-802E-8CFCC5B01AC8}" type="presParOf" srcId="{65266A46-CED5-4274-B024-A98D916CDCFA}" destId="{B5E96B43-1B4D-4C5F-8E3E-0910EBB8ACC7}" srcOrd="2" destOrd="0" presId="urn:microsoft.com/office/officeart/2005/8/layout/StepDownProcess"/>
    <dgm:cxn modelId="{E28DFC63-0DDB-4AD7-BADC-FFED1E9219BB}" type="presParOf" srcId="{F3B46E04-AA6F-4F91-ADDF-7CCA7D7E37A3}" destId="{824D396F-33E2-4330-BAA4-3C3180F7D8A6}" srcOrd="3" destOrd="0" presId="urn:microsoft.com/office/officeart/2005/8/layout/StepDownProcess"/>
    <dgm:cxn modelId="{C2B7B7F1-39F4-4E87-8E1A-B7CBD4D0634F}" type="presParOf" srcId="{F3B46E04-AA6F-4F91-ADDF-7CCA7D7E37A3}" destId="{4C580E86-787A-409D-9DB9-DFB467F9AA7B}" srcOrd="4" destOrd="0" presId="urn:microsoft.com/office/officeart/2005/8/layout/StepDownProcess"/>
    <dgm:cxn modelId="{F9830388-EFC3-43C1-BA9A-0C05BC5D52B9}" type="presParOf" srcId="{4C580E86-787A-409D-9DB9-DFB467F9AA7B}" destId="{1DD8FB95-7368-4843-957A-055DFC91B29B}" srcOrd="0" destOrd="0" presId="urn:microsoft.com/office/officeart/2005/8/layout/StepDownProcess"/>
    <dgm:cxn modelId="{5796DFA2-A7E8-4EF7-8C65-9B970E8C3851}" type="presParOf" srcId="{4C580E86-787A-409D-9DB9-DFB467F9AA7B}" destId="{45B8F65A-AAA0-40AA-A870-DDD83520FB0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015B7B0-F84D-431B-95BB-7F1A7AB2314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57C1C120-4BD2-4D03-8884-41A09BE17830}">
      <dgm:prSet phldrT="[Text]"/>
      <dgm:spPr/>
      <dgm:t>
        <a:bodyPr/>
        <a:lstStyle/>
        <a:p>
          <a:pPr rtl="1"/>
          <a:r>
            <a:rPr lang="en-GB" dirty="0" smtClean="0"/>
            <a:t>Something wrong with the world</a:t>
          </a:r>
          <a:endParaRPr lang="he-IL" dirty="0"/>
        </a:p>
      </dgm:t>
    </dgm:pt>
    <dgm:pt modelId="{CBD1B810-DB3E-4F02-93EB-3604352503F1}" type="parTrans" cxnId="{5DA39009-740D-4046-A840-6376CC553C1A}">
      <dgm:prSet/>
      <dgm:spPr/>
      <dgm:t>
        <a:bodyPr/>
        <a:lstStyle/>
        <a:p>
          <a:pPr rtl="1"/>
          <a:endParaRPr lang="he-IL"/>
        </a:p>
      </dgm:t>
    </dgm:pt>
    <dgm:pt modelId="{8AF1EB28-4E14-454E-91F2-17CAF02D02C8}" type="sibTrans" cxnId="{5DA39009-740D-4046-A840-6376CC553C1A}">
      <dgm:prSet/>
      <dgm:spPr/>
      <dgm:t>
        <a:bodyPr/>
        <a:lstStyle/>
        <a:p>
          <a:pPr rtl="1"/>
          <a:endParaRPr lang="he-IL"/>
        </a:p>
      </dgm:t>
    </dgm:pt>
    <dgm:pt modelId="{DB038BBE-BCED-431D-BF7F-A6A82F9FDBCE}">
      <dgm:prSet phldrT="[Text]"/>
      <dgm:spPr/>
      <dgm:t>
        <a:bodyPr/>
        <a:lstStyle/>
        <a:p>
          <a:pPr rtl="1"/>
          <a:r>
            <a:rPr lang="en-GB" dirty="0" smtClean="0"/>
            <a:t>Can’t buy a new one, so need to fix it</a:t>
          </a:r>
          <a:endParaRPr lang="he-IL" dirty="0"/>
        </a:p>
      </dgm:t>
    </dgm:pt>
    <dgm:pt modelId="{2E48F457-77B1-462B-B6A1-076A9B736D7C}" type="parTrans" cxnId="{45ED7B7D-2A70-4291-8614-F03FF1874C10}">
      <dgm:prSet/>
      <dgm:spPr/>
      <dgm:t>
        <a:bodyPr/>
        <a:lstStyle/>
        <a:p>
          <a:pPr rtl="1"/>
          <a:endParaRPr lang="he-IL"/>
        </a:p>
      </dgm:t>
    </dgm:pt>
    <dgm:pt modelId="{FE0E0B62-7A03-498A-8D0F-851D54E3C1B4}" type="sibTrans" cxnId="{45ED7B7D-2A70-4291-8614-F03FF1874C10}">
      <dgm:prSet/>
      <dgm:spPr/>
      <dgm:t>
        <a:bodyPr/>
        <a:lstStyle/>
        <a:p>
          <a:pPr rtl="1"/>
          <a:endParaRPr lang="he-IL"/>
        </a:p>
      </dgm:t>
    </dgm:pt>
    <dgm:pt modelId="{302B4C2C-6AD3-49F1-B4FA-7748FC231BB7}">
      <dgm:prSet phldrT="[Text]"/>
      <dgm:spPr/>
      <dgm:t>
        <a:bodyPr/>
        <a:lstStyle/>
        <a:p>
          <a:pPr rtl="1"/>
          <a:r>
            <a:rPr lang="en-GB" dirty="0" smtClean="0"/>
            <a:t>Picks a nation</a:t>
          </a:r>
          <a:endParaRPr lang="he-IL" dirty="0"/>
        </a:p>
      </dgm:t>
    </dgm:pt>
    <dgm:pt modelId="{7BB2ACE3-9126-4963-B024-927F10C15CD0}" type="parTrans" cxnId="{7E935CB3-DDCF-4412-A95A-A0AF90E119A9}">
      <dgm:prSet/>
      <dgm:spPr/>
      <dgm:t>
        <a:bodyPr/>
        <a:lstStyle/>
        <a:p>
          <a:pPr rtl="1"/>
          <a:endParaRPr lang="he-IL"/>
        </a:p>
      </dgm:t>
    </dgm:pt>
    <dgm:pt modelId="{CFD8D3F8-9841-4FCE-A76B-B58E3E25BABE}" type="sibTrans" cxnId="{7E935CB3-DDCF-4412-A95A-A0AF90E119A9}">
      <dgm:prSet/>
      <dgm:spPr/>
      <dgm:t>
        <a:bodyPr/>
        <a:lstStyle/>
        <a:p>
          <a:pPr rtl="1"/>
          <a:endParaRPr lang="he-IL"/>
        </a:p>
      </dgm:t>
    </dgm:pt>
    <dgm:pt modelId="{B190624C-6111-44D1-801A-0605B14C58DB}">
      <dgm:prSet/>
      <dgm:spPr/>
      <dgm:t>
        <a:bodyPr/>
        <a:lstStyle/>
        <a:p>
          <a:pPr rtl="1"/>
          <a:r>
            <a:rPr lang="en-GB" dirty="0" smtClean="0"/>
            <a:t>Always there to remind  mankind about G-d – </a:t>
          </a:r>
          <a:r>
            <a:rPr lang="he-IL" dirty="0" smtClean="0"/>
            <a:t>לתקן עולם במלכות שד-י</a:t>
          </a:r>
          <a:endParaRPr lang="he-IL" dirty="0"/>
        </a:p>
      </dgm:t>
    </dgm:pt>
    <dgm:pt modelId="{BDD4F990-CA0E-4629-8D3B-290A02E3C481}" type="parTrans" cxnId="{4BDDF20B-7184-4CCA-A0FC-080607CE068C}">
      <dgm:prSet/>
      <dgm:spPr/>
      <dgm:t>
        <a:bodyPr/>
        <a:lstStyle/>
        <a:p>
          <a:pPr rtl="1"/>
          <a:endParaRPr lang="he-IL"/>
        </a:p>
      </dgm:t>
    </dgm:pt>
    <dgm:pt modelId="{EC00F352-70BE-4A5F-B2FA-3B4F8C4FFDCC}" type="sibTrans" cxnId="{4BDDF20B-7184-4CCA-A0FC-080607CE068C}">
      <dgm:prSet/>
      <dgm:spPr/>
      <dgm:t>
        <a:bodyPr/>
        <a:lstStyle/>
        <a:p>
          <a:pPr rtl="1"/>
          <a:endParaRPr lang="he-IL"/>
        </a:p>
      </dgm:t>
    </dgm:pt>
    <dgm:pt modelId="{A65A7E75-0C57-4E3A-B08B-52CEC43F698C}" type="pres">
      <dgm:prSet presAssocID="{B015B7B0-F84D-431B-95BB-7F1A7AB2314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7DEB3CDD-B181-4C83-B813-17472B929521}" type="pres">
      <dgm:prSet presAssocID="{B015B7B0-F84D-431B-95BB-7F1A7AB2314E}" presName="arrow" presStyleLbl="bgShp" presStyleIdx="0" presStyleCnt="1"/>
      <dgm:spPr/>
    </dgm:pt>
    <dgm:pt modelId="{59F35E63-C746-49E7-82F0-5CA9898E8FE4}" type="pres">
      <dgm:prSet presAssocID="{B015B7B0-F84D-431B-95BB-7F1A7AB2314E}" presName="linearProcess" presStyleCnt="0"/>
      <dgm:spPr/>
    </dgm:pt>
    <dgm:pt modelId="{A72E42B1-A8F2-477B-A85C-9A982B946A60}" type="pres">
      <dgm:prSet presAssocID="{57C1C120-4BD2-4D03-8884-41A09BE1783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CB92EDC-21C6-48E1-9BBF-84E3E3A8A525}" type="pres">
      <dgm:prSet presAssocID="{8AF1EB28-4E14-454E-91F2-17CAF02D02C8}" presName="sibTrans" presStyleCnt="0"/>
      <dgm:spPr/>
    </dgm:pt>
    <dgm:pt modelId="{586EA7A0-3C25-47F8-B8FF-BF7291734F30}" type="pres">
      <dgm:prSet presAssocID="{DB038BBE-BCED-431D-BF7F-A6A82F9FDBCE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0EA277F-ED3F-4B17-92DE-74CAE5E33520}" type="pres">
      <dgm:prSet presAssocID="{FE0E0B62-7A03-498A-8D0F-851D54E3C1B4}" presName="sibTrans" presStyleCnt="0"/>
      <dgm:spPr/>
    </dgm:pt>
    <dgm:pt modelId="{7EE689EC-BEB9-488D-9D41-D6953D1A42BA}" type="pres">
      <dgm:prSet presAssocID="{302B4C2C-6AD3-49F1-B4FA-7748FC231BB7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D6E20D0-563C-4556-A017-E73EA65899C2}" type="pres">
      <dgm:prSet presAssocID="{CFD8D3F8-9841-4FCE-A76B-B58E3E25BABE}" presName="sibTrans" presStyleCnt="0"/>
      <dgm:spPr/>
    </dgm:pt>
    <dgm:pt modelId="{5BFFBFDE-8B93-418D-9BFC-35609AC8FB01}" type="pres">
      <dgm:prSet presAssocID="{B190624C-6111-44D1-801A-0605B14C58DB}" presName="textNode" presStyleLbl="node1" presStyleIdx="3" presStyleCnt="4" custScaleY="17048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5ED7B7D-2A70-4291-8614-F03FF1874C10}" srcId="{B015B7B0-F84D-431B-95BB-7F1A7AB2314E}" destId="{DB038BBE-BCED-431D-BF7F-A6A82F9FDBCE}" srcOrd="1" destOrd="0" parTransId="{2E48F457-77B1-462B-B6A1-076A9B736D7C}" sibTransId="{FE0E0B62-7A03-498A-8D0F-851D54E3C1B4}"/>
    <dgm:cxn modelId="{5DA39009-740D-4046-A840-6376CC553C1A}" srcId="{B015B7B0-F84D-431B-95BB-7F1A7AB2314E}" destId="{57C1C120-4BD2-4D03-8884-41A09BE17830}" srcOrd="0" destOrd="0" parTransId="{CBD1B810-DB3E-4F02-93EB-3604352503F1}" sibTransId="{8AF1EB28-4E14-454E-91F2-17CAF02D02C8}"/>
    <dgm:cxn modelId="{BA947CC2-159D-4979-8534-B0EA50C83AF4}" type="presOf" srcId="{B015B7B0-F84D-431B-95BB-7F1A7AB2314E}" destId="{A65A7E75-0C57-4E3A-B08B-52CEC43F698C}" srcOrd="0" destOrd="0" presId="urn:microsoft.com/office/officeart/2005/8/layout/hProcess9"/>
    <dgm:cxn modelId="{F47D55E9-B31C-413A-A942-634CB2AAF4F6}" type="presOf" srcId="{57C1C120-4BD2-4D03-8884-41A09BE17830}" destId="{A72E42B1-A8F2-477B-A85C-9A982B946A60}" srcOrd="0" destOrd="0" presId="urn:microsoft.com/office/officeart/2005/8/layout/hProcess9"/>
    <dgm:cxn modelId="{EA5CADA6-E421-400C-93B3-01178E3E283E}" type="presOf" srcId="{B190624C-6111-44D1-801A-0605B14C58DB}" destId="{5BFFBFDE-8B93-418D-9BFC-35609AC8FB01}" srcOrd="0" destOrd="0" presId="urn:microsoft.com/office/officeart/2005/8/layout/hProcess9"/>
    <dgm:cxn modelId="{2C574DA8-48C2-4C86-84E1-C60392749DEF}" type="presOf" srcId="{DB038BBE-BCED-431D-BF7F-A6A82F9FDBCE}" destId="{586EA7A0-3C25-47F8-B8FF-BF7291734F30}" srcOrd="0" destOrd="0" presId="urn:microsoft.com/office/officeart/2005/8/layout/hProcess9"/>
    <dgm:cxn modelId="{4BDDF20B-7184-4CCA-A0FC-080607CE068C}" srcId="{B015B7B0-F84D-431B-95BB-7F1A7AB2314E}" destId="{B190624C-6111-44D1-801A-0605B14C58DB}" srcOrd="3" destOrd="0" parTransId="{BDD4F990-CA0E-4629-8D3B-290A02E3C481}" sibTransId="{EC00F352-70BE-4A5F-B2FA-3B4F8C4FFDCC}"/>
    <dgm:cxn modelId="{7E935CB3-DDCF-4412-A95A-A0AF90E119A9}" srcId="{B015B7B0-F84D-431B-95BB-7F1A7AB2314E}" destId="{302B4C2C-6AD3-49F1-B4FA-7748FC231BB7}" srcOrd="2" destOrd="0" parTransId="{7BB2ACE3-9126-4963-B024-927F10C15CD0}" sibTransId="{CFD8D3F8-9841-4FCE-A76B-B58E3E25BABE}"/>
    <dgm:cxn modelId="{6E48B541-6324-46C7-BC69-E64CA01F5471}" type="presOf" srcId="{302B4C2C-6AD3-49F1-B4FA-7748FC231BB7}" destId="{7EE689EC-BEB9-488D-9D41-D6953D1A42BA}" srcOrd="0" destOrd="0" presId="urn:microsoft.com/office/officeart/2005/8/layout/hProcess9"/>
    <dgm:cxn modelId="{3791A1BE-C83F-48CC-9724-F7C0A8D69496}" type="presParOf" srcId="{A65A7E75-0C57-4E3A-B08B-52CEC43F698C}" destId="{7DEB3CDD-B181-4C83-B813-17472B929521}" srcOrd="0" destOrd="0" presId="urn:microsoft.com/office/officeart/2005/8/layout/hProcess9"/>
    <dgm:cxn modelId="{10EE1255-07D6-45BF-A811-E12D4A258C64}" type="presParOf" srcId="{A65A7E75-0C57-4E3A-B08B-52CEC43F698C}" destId="{59F35E63-C746-49E7-82F0-5CA9898E8FE4}" srcOrd="1" destOrd="0" presId="urn:microsoft.com/office/officeart/2005/8/layout/hProcess9"/>
    <dgm:cxn modelId="{80BF5F2D-8316-4248-A149-4F004B6B6B80}" type="presParOf" srcId="{59F35E63-C746-49E7-82F0-5CA9898E8FE4}" destId="{A72E42B1-A8F2-477B-A85C-9A982B946A60}" srcOrd="0" destOrd="0" presId="urn:microsoft.com/office/officeart/2005/8/layout/hProcess9"/>
    <dgm:cxn modelId="{D7BF0ED8-7B85-4EA5-9276-DD75BE90633F}" type="presParOf" srcId="{59F35E63-C746-49E7-82F0-5CA9898E8FE4}" destId="{7CB92EDC-21C6-48E1-9BBF-84E3E3A8A525}" srcOrd="1" destOrd="0" presId="urn:microsoft.com/office/officeart/2005/8/layout/hProcess9"/>
    <dgm:cxn modelId="{444A8FC3-32E0-4FFF-A203-1A73EBFA471C}" type="presParOf" srcId="{59F35E63-C746-49E7-82F0-5CA9898E8FE4}" destId="{586EA7A0-3C25-47F8-B8FF-BF7291734F30}" srcOrd="2" destOrd="0" presId="urn:microsoft.com/office/officeart/2005/8/layout/hProcess9"/>
    <dgm:cxn modelId="{8BBE6227-C2DE-4767-B02E-3D60021522E0}" type="presParOf" srcId="{59F35E63-C746-49E7-82F0-5CA9898E8FE4}" destId="{70EA277F-ED3F-4B17-92DE-74CAE5E33520}" srcOrd="3" destOrd="0" presId="urn:microsoft.com/office/officeart/2005/8/layout/hProcess9"/>
    <dgm:cxn modelId="{6CBDAC2D-69E8-44C9-B172-B28C77E7EDD0}" type="presParOf" srcId="{59F35E63-C746-49E7-82F0-5CA9898E8FE4}" destId="{7EE689EC-BEB9-488D-9D41-D6953D1A42BA}" srcOrd="4" destOrd="0" presId="urn:microsoft.com/office/officeart/2005/8/layout/hProcess9"/>
    <dgm:cxn modelId="{A6D593EB-4F54-4488-BD4C-2A43017F0F68}" type="presParOf" srcId="{59F35E63-C746-49E7-82F0-5CA9898E8FE4}" destId="{5D6E20D0-563C-4556-A017-E73EA65899C2}" srcOrd="5" destOrd="0" presId="urn:microsoft.com/office/officeart/2005/8/layout/hProcess9"/>
    <dgm:cxn modelId="{AA707A85-FD19-4F66-8CA7-DA28D13034A1}" type="presParOf" srcId="{59F35E63-C746-49E7-82F0-5CA9898E8FE4}" destId="{5BFFBFDE-8B93-418D-9BFC-35609AC8FB0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3008DAE-FDC3-4AFA-9E43-41DDBD97A140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E47C118-D9B1-40D0-B0E8-95470C58C343}">
      <dgm:prSet phldrT="[Text]"/>
      <dgm:spPr/>
      <dgm:t>
        <a:bodyPr/>
        <a:lstStyle/>
        <a:p>
          <a:pPr rtl="1"/>
          <a:r>
            <a:rPr lang="he-IL" dirty="0" smtClean="0"/>
            <a:t>אדם</a:t>
          </a:r>
          <a:endParaRPr lang="he-IL" dirty="0"/>
        </a:p>
      </dgm:t>
    </dgm:pt>
    <dgm:pt modelId="{2E1CC28D-1AE4-448B-8390-FD489F09DA88}" type="parTrans" cxnId="{73521A5C-D624-4A89-8A66-4C9DF5B9318C}">
      <dgm:prSet/>
      <dgm:spPr/>
      <dgm:t>
        <a:bodyPr/>
        <a:lstStyle/>
        <a:p>
          <a:pPr rtl="1"/>
          <a:endParaRPr lang="he-IL"/>
        </a:p>
      </dgm:t>
    </dgm:pt>
    <dgm:pt modelId="{74A587E9-B793-4D79-94BE-517377F9840E}" type="sibTrans" cxnId="{73521A5C-D624-4A89-8A66-4C9DF5B9318C}">
      <dgm:prSet/>
      <dgm:spPr/>
      <dgm:t>
        <a:bodyPr/>
        <a:lstStyle/>
        <a:p>
          <a:pPr rtl="1"/>
          <a:endParaRPr lang="he-IL"/>
        </a:p>
      </dgm:t>
    </dgm:pt>
    <dgm:pt modelId="{2812D062-6D2C-4ED9-BDE1-8675C58FD6FC}">
      <dgm:prSet phldrT="[Text]"/>
      <dgm:spPr/>
      <dgm:t>
        <a:bodyPr/>
        <a:lstStyle/>
        <a:p>
          <a:pPr rtl="1"/>
          <a:r>
            <a:rPr lang="he-IL" dirty="0" smtClean="0"/>
            <a:t>שת</a:t>
          </a:r>
          <a:endParaRPr lang="he-IL" dirty="0"/>
        </a:p>
      </dgm:t>
    </dgm:pt>
    <dgm:pt modelId="{8C60E2F4-AF4F-4277-BF06-DDA14A735F63}" type="parTrans" cxnId="{DA8BCB58-F822-48B6-ACA8-33375EEFF269}">
      <dgm:prSet/>
      <dgm:spPr/>
      <dgm:t>
        <a:bodyPr/>
        <a:lstStyle/>
        <a:p>
          <a:pPr rtl="1"/>
          <a:endParaRPr lang="he-IL"/>
        </a:p>
      </dgm:t>
    </dgm:pt>
    <dgm:pt modelId="{4B0E0B53-45B7-4FBB-8EE6-BC4718CDBAB6}" type="sibTrans" cxnId="{DA8BCB58-F822-48B6-ACA8-33375EEFF269}">
      <dgm:prSet/>
      <dgm:spPr/>
      <dgm:t>
        <a:bodyPr/>
        <a:lstStyle/>
        <a:p>
          <a:pPr rtl="1"/>
          <a:r>
            <a:rPr lang="he-IL" dirty="0" smtClean="0"/>
            <a:t>במקום קין והבל</a:t>
          </a:r>
          <a:endParaRPr lang="he-IL" dirty="0"/>
        </a:p>
      </dgm:t>
    </dgm:pt>
    <dgm:pt modelId="{63775D90-04BD-4B81-A25A-C77844A3EF73}">
      <dgm:prSet phldrT="[Text]"/>
      <dgm:spPr/>
      <dgm:t>
        <a:bodyPr/>
        <a:lstStyle/>
        <a:p>
          <a:pPr rtl="1"/>
          <a:r>
            <a:rPr lang="he-IL" dirty="0" smtClean="0"/>
            <a:t>אנוש</a:t>
          </a:r>
          <a:endParaRPr lang="he-IL" dirty="0"/>
        </a:p>
      </dgm:t>
    </dgm:pt>
    <dgm:pt modelId="{F7ABABE8-8837-403A-8DFF-35F1682C2048}" type="parTrans" cxnId="{A057F179-1EAC-4D95-90F8-98CDA28154F6}">
      <dgm:prSet/>
      <dgm:spPr/>
      <dgm:t>
        <a:bodyPr/>
        <a:lstStyle/>
        <a:p>
          <a:pPr rtl="1"/>
          <a:endParaRPr lang="he-IL"/>
        </a:p>
      </dgm:t>
    </dgm:pt>
    <dgm:pt modelId="{A691B70F-41F6-4B83-94C4-5CE77EC8DC19}" type="sibTrans" cxnId="{A057F179-1EAC-4D95-90F8-98CDA28154F6}">
      <dgm:prSet/>
      <dgm:spPr/>
      <dgm:t>
        <a:bodyPr/>
        <a:lstStyle/>
        <a:p>
          <a:pPr rtl="1"/>
          <a:r>
            <a:rPr lang="he-IL" dirty="0" smtClean="0"/>
            <a:t>"אז הוחל לקרוא בשם ה'"</a:t>
          </a:r>
          <a:endParaRPr lang="he-IL" dirty="0"/>
        </a:p>
      </dgm:t>
    </dgm:pt>
    <dgm:pt modelId="{9ED8F3DE-A4C2-4376-AE4A-2D4D3B227117}" type="pres">
      <dgm:prSet presAssocID="{B3008DAE-FDC3-4AFA-9E43-41DDBD97A14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24AD2F47-A916-4ED4-AF80-49561971F536}" type="pres">
      <dgm:prSet presAssocID="{4E47C118-D9B1-40D0-B0E8-95470C58C343}" presName="hierRoot1" presStyleCnt="0">
        <dgm:presLayoutVars>
          <dgm:hierBranch val="init"/>
        </dgm:presLayoutVars>
      </dgm:prSet>
      <dgm:spPr/>
    </dgm:pt>
    <dgm:pt modelId="{BBCC2164-0EC0-45D9-9E64-B42568A365EC}" type="pres">
      <dgm:prSet presAssocID="{4E47C118-D9B1-40D0-B0E8-95470C58C343}" presName="rootComposite1" presStyleCnt="0"/>
      <dgm:spPr/>
    </dgm:pt>
    <dgm:pt modelId="{7A6AC820-30A9-4269-8059-57FA1D8B0DEA}" type="pres">
      <dgm:prSet presAssocID="{4E47C118-D9B1-40D0-B0E8-95470C58C343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86B8A5F-0BBA-440A-BF6F-E8BAEECCB8A7}" type="pres">
      <dgm:prSet presAssocID="{4E47C118-D9B1-40D0-B0E8-95470C58C343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D18C15A7-E13E-45F0-B8F8-E893BB7DD56C}" type="pres">
      <dgm:prSet presAssocID="{4E47C118-D9B1-40D0-B0E8-95470C58C343}" presName="rootConnector1" presStyleLbl="node1" presStyleIdx="0" presStyleCnt="2"/>
      <dgm:spPr/>
      <dgm:t>
        <a:bodyPr/>
        <a:lstStyle/>
        <a:p>
          <a:pPr rtl="1"/>
          <a:endParaRPr lang="he-IL"/>
        </a:p>
      </dgm:t>
    </dgm:pt>
    <dgm:pt modelId="{358C5359-D86F-4485-820E-80E7A0337BE7}" type="pres">
      <dgm:prSet presAssocID="{4E47C118-D9B1-40D0-B0E8-95470C58C343}" presName="hierChild2" presStyleCnt="0"/>
      <dgm:spPr/>
    </dgm:pt>
    <dgm:pt modelId="{CFA61589-D1A5-43F4-92F4-20A564FDEB38}" type="pres">
      <dgm:prSet presAssocID="{8C60E2F4-AF4F-4277-BF06-DDA14A735F63}" presName="Name37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2BFA6549-8856-4A62-A666-389FE43BE36A}" type="pres">
      <dgm:prSet presAssocID="{2812D062-6D2C-4ED9-BDE1-8675C58FD6FC}" presName="hierRoot2" presStyleCnt="0">
        <dgm:presLayoutVars>
          <dgm:hierBranch val="init"/>
        </dgm:presLayoutVars>
      </dgm:prSet>
      <dgm:spPr/>
    </dgm:pt>
    <dgm:pt modelId="{79FBA68C-E6D4-444F-A653-02B21764CD40}" type="pres">
      <dgm:prSet presAssocID="{2812D062-6D2C-4ED9-BDE1-8675C58FD6FC}" presName="rootComposite" presStyleCnt="0"/>
      <dgm:spPr/>
    </dgm:pt>
    <dgm:pt modelId="{27B3A2E2-F0DA-4B5D-B7AE-E9837CF1C87D}" type="pres">
      <dgm:prSet presAssocID="{2812D062-6D2C-4ED9-BDE1-8675C58FD6FC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01DCB15-C303-4F61-877B-67E7F800C972}" type="pres">
      <dgm:prSet presAssocID="{2812D062-6D2C-4ED9-BDE1-8675C58FD6FC}" presName="titleText2" presStyleLbl="fgAcc1" presStyleIdx="0" presStyleCnt="2" custScaleX="132773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010FB7ED-CF6E-42C9-AEA5-00286D5EA52D}" type="pres">
      <dgm:prSet presAssocID="{2812D062-6D2C-4ED9-BDE1-8675C58FD6FC}" presName="rootConnector" presStyleLbl="node2" presStyleIdx="0" presStyleCnt="0"/>
      <dgm:spPr/>
      <dgm:t>
        <a:bodyPr/>
        <a:lstStyle/>
        <a:p>
          <a:pPr rtl="1"/>
          <a:endParaRPr lang="he-IL"/>
        </a:p>
      </dgm:t>
    </dgm:pt>
    <dgm:pt modelId="{54402E8D-E031-432B-A1F1-1126638B9931}" type="pres">
      <dgm:prSet presAssocID="{2812D062-6D2C-4ED9-BDE1-8675C58FD6FC}" presName="hierChild4" presStyleCnt="0"/>
      <dgm:spPr/>
    </dgm:pt>
    <dgm:pt modelId="{8A7E71B2-74AC-4353-9E5C-5C418BE2498E}" type="pres">
      <dgm:prSet presAssocID="{F7ABABE8-8837-403A-8DFF-35F1682C2048}" presName="Name37" presStyleLbl="parChTrans1D3" presStyleIdx="0" presStyleCnt="1"/>
      <dgm:spPr/>
      <dgm:t>
        <a:bodyPr/>
        <a:lstStyle/>
        <a:p>
          <a:pPr rtl="1"/>
          <a:endParaRPr lang="he-IL"/>
        </a:p>
      </dgm:t>
    </dgm:pt>
    <dgm:pt modelId="{53EE6FF8-657F-409A-80FF-34AF41CFACDA}" type="pres">
      <dgm:prSet presAssocID="{63775D90-04BD-4B81-A25A-C77844A3EF73}" presName="hierRoot2" presStyleCnt="0">
        <dgm:presLayoutVars>
          <dgm:hierBranch val="init"/>
        </dgm:presLayoutVars>
      </dgm:prSet>
      <dgm:spPr/>
    </dgm:pt>
    <dgm:pt modelId="{B5809ECB-AFA6-48A4-9227-24DDE48E29EC}" type="pres">
      <dgm:prSet presAssocID="{63775D90-04BD-4B81-A25A-C77844A3EF73}" presName="rootComposite" presStyleCnt="0"/>
      <dgm:spPr/>
    </dgm:pt>
    <dgm:pt modelId="{E59396B7-0189-4412-861A-4DEBCAA5F692}" type="pres">
      <dgm:prSet presAssocID="{63775D90-04BD-4B81-A25A-C77844A3EF73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01F3DFC-8862-4773-A185-40EDD243A22F}" type="pres">
      <dgm:prSet presAssocID="{63775D90-04BD-4B81-A25A-C77844A3EF73}" presName="titleText2" presStyleLbl="fgAcc1" presStyleIdx="1" presStyleCnt="2" custScaleX="184672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21FA1ACC-808C-4586-9F45-3A9F121BE3CC}" type="pres">
      <dgm:prSet presAssocID="{63775D90-04BD-4B81-A25A-C77844A3EF73}" presName="rootConnector" presStyleLbl="node3" presStyleIdx="0" presStyleCnt="0"/>
      <dgm:spPr/>
      <dgm:t>
        <a:bodyPr/>
        <a:lstStyle/>
        <a:p>
          <a:pPr rtl="1"/>
          <a:endParaRPr lang="he-IL"/>
        </a:p>
      </dgm:t>
    </dgm:pt>
    <dgm:pt modelId="{4341EDB3-2C81-43DF-A01D-7381F028BA84}" type="pres">
      <dgm:prSet presAssocID="{63775D90-04BD-4B81-A25A-C77844A3EF73}" presName="hierChild4" presStyleCnt="0"/>
      <dgm:spPr/>
    </dgm:pt>
    <dgm:pt modelId="{3233FF31-034A-4F97-954F-A299C6780794}" type="pres">
      <dgm:prSet presAssocID="{63775D90-04BD-4B81-A25A-C77844A3EF73}" presName="hierChild5" presStyleCnt="0"/>
      <dgm:spPr/>
    </dgm:pt>
    <dgm:pt modelId="{E65CC3A6-C6FF-48EB-A16D-93BAC38E4214}" type="pres">
      <dgm:prSet presAssocID="{2812D062-6D2C-4ED9-BDE1-8675C58FD6FC}" presName="hierChild5" presStyleCnt="0"/>
      <dgm:spPr/>
    </dgm:pt>
    <dgm:pt modelId="{EEA246C9-E1D0-446A-808C-A58D2E33AB66}" type="pres">
      <dgm:prSet presAssocID="{4E47C118-D9B1-40D0-B0E8-95470C58C343}" presName="hierChild3" presStyleCnt="0"/>
      <dgm:spPr/>
    </dgm:pt>
  </dgm:ptLst>
  <dgm:cxnLst>
    <dgm:cxn modelId="{DD425B8E-428B-4344-A63C-57B0CD0DB598}" type="presOf" srcId="{74A587E9-B793-4D79-94BE-517377F9840E}" destId="{786B8A5F-0BBA-440A-BF6F-E8BAEECCB8A7}" srcOrd="0" destOrd="0" presId="urn:microsoft.com/office/officeart/2008/layout/NameandTitleOrganizationalChart"/>
    <dgm:cxn modelId="{F0BBEBE5-CC0D-4CE1-AFB9-8267441F55FC}" type="presOf" srcId="{2812D062-6D2C-4ED9-BDE1-8675C58FD6FC}" destId="{010FB7ED-CF6E-42C9-AEA5-00286D5EA52D}" srcOrd="1" destOrd="0" presId="urn:microsoft.com/office/officeart/2008/layout/NameandTitleOrganizationalChart"/>
    <dgm:cxn modelId="{73521A5C-D624-4A89-8A66-4C9DF5B9318C}" srcId="{B3008DAE-FDC3-4AFA-9E43-41DDBD97A140}" destId="{4E47C118-D9B1-40D0-B0E8-95470C58C343}" srcOrd="0" destOrd="0" parTransId="{2E1CC28D-1AE4-448B-8390-FD489F09DA88}" sibTransId="{74A587E9-B793-4D79-94BE-517377F9840E}"/>
    <dgm:cxn modelId="{91B63371-103F-4DD5-9221-602F55828172}" type="presOf" srcId="{4E47C118-D9B1-40D0-B0E8-95470C58C343}" destId="{D18C15A7-E13E-45F0-B8F8-E893BB7DD56C}" srcOrd="1" destOrd="0" presId="urn:microsoft.com/office/officeart/2008/layout/NameandTitleOrganizationalChart"/>
    <dgm:cxn modelId="{68007D3C-0767-4134-A659-3A1990B77A99}" type="presOf" srcId="{A691B70F-41F6-4B83-94C4-5CE77EC8DC19}" destId="{D01F3DFC-8862-4773-A185-40EDD243A22F}" srcOrd="0" destOrd="0" presId="urn:microsoft.com/office/officeart/2008/layout/NameandTitleOrganizationalChart"/>
    <dgm:cxn modelId="{4569212E-5B3F-4CB2-907B-EF61135F0AC2}" type="presOf" srcId="{8C60E2F4-AF4F-4277-BF06-DDA14A735F63}" destId="{CFA61589-D1A5-43F4-92F4-20A564FDEB38}" srcOrd="0" destOrd="0" presId="urn:microsoft.com/office/officeart/2008/layout/NameandTitleOrganizationalChart"/>
    <dgm:cxn modelId="{BED372C1-0EA2-42B0-AFEF-C5CD3182E4A1}" type="presOf" srcId="{F7ABABE8-8837-403A-8DFF-35F1682C2048}" destId="{8A7E71B2-74AC-4353-9E5C-5C418BE2498E}" srcOrd="0" destOrd="0" presId="urn:microsoft.com/office/officeart/2008/layout/NameandTitleOrganizationalChart"/>
    <dgm:cxn modelId="{8FCD38C7-D038-45E9-ADBC-9D5698510320}" type="presOf" srcId="{2812D062-6D2C-4ED9-BDE1-8675C58FD6FC}" destId="{27B3A2E2-F0DA-4B5D-B7AE-E9837CF1C87D}" srcOrd="0" destOrd="0" presId="urn:microsoft.com/office/officeart/2008/layout/NameandTitleOrganizationalChart"/>
    <dgm:cxn modelId="{72B1CAD1-C31D-4874-BD17-8C8B13E469A4}" type="presOf" srcId="{63775D90-04BD-4B81-A25A-C77844A3EF73}" destId="{21FA1ACC-808C-4586-9F45-3A9F121BE3CC}" srcOrd="1" destOrd="0" presId="urn:microsoft.com/office/officeart/2008/layout/NameandTitleOrganizationalChart"/>
    <dgm:cxn modelId="{0EDD6BCE-5E90-4B7F-A142-E67937C9D201}" type="presOf" srcId="{63775D90-04BD-4B81-A25A-C77844A3EF73}" destId="{E59396B7-0189-4412-861A-4DEBCAA5F692}" srcOrd="0" destOrd="0" presId="urn:microsoft.com/office/officeart/2008/layout/NameandTitleOrganizationalChart"/>
    <dgm:cxn modelId="{47FDA22D-81B8-495A-AE00-7907D2106694}" type="presOf" srcId="{B3008DAE-FDC3-4AFA-9E43-41DDBD97A140}" destId="{9ED8F3DE-A4C2-4376-AE4A-2D4D3B227117}" srcOrd="0" destOrd="0" presId="urn:microsoft.com/office/officeart/2008/layout/NameandTitleOrganizationalChart"/>
    <dgm:cxn modelId="{2C384A0D-EBB4-4DEA-A13C-BEAFC7DAEE80}" type="presOf" srcId="{4E47C118-D9B1-40D0-B0E8-95470C58C343}" destId="{7A6AC820-30A9-4269-8059-57FA1D8B0DEA}" srcOrd="0" destOrd="0" presId="urn:microsoft.com/office/officeart/2008/layout/NameandTitleOrganizationalChart"/>
    <dgm:cxn modelId="{CBA583BF-8974-455E-AE5A-3247AB513A57}" type="presOf" srcId="{4B0E0B53-45B7-4FBB-8EE6-BC4718CDBAB6}" destId="{601DCB15-C303-4F61-877B-67E7F800C972}" srcOrd="0" destOrd="0" presId="urn:microsoft.com/office/officeart/2008/layout/NameandTitleOrganizationalChart"/>
    <dgm:cxn modelId="{A057F179-1EAC-4D95-90F8-98CDA28154F6}" srcId="{2812D062-6D2C-4ED9-BDE1-8675C58FD6FC}" destId="{63775D90-04BD-4B81-A25A-C77844A3EF73}" srcOrd="0" destOrd="0" parTransId="{F7ABABE8-8837-403A-8DFF-35F1682C2048}" sibTransId="{A691B70F-41F6-4B83-94C4-5CE77EC8DC19}"/>
    <dgm:cxn modelId="{DA8BCB58-F822-48B6-ACA8-33375EEFF269}" srcId="{4E47C118-D9B1-40D0-B0E8-95470C58C343}" destId="{2812D062-6D2C-4ED9-BDE1-8675C58FD6FC}" srcOrd="0" destOrd="0" parTransId="{8C60E2F4-AF4F-4277-BF06-DDA14A735F63}" sibTransId="{4B0E0B53-45B7-4FBB-8EE6-BC4718CDBAB6}"/>
    <dgm:cxn modelId="{7E904642-323B-4570-97C9-B1635F27FF9F}" type="presParOf" srcId="{9ED8F3DE-A4C2-4376-AE4A-2D4D3B227117}" destId="{24AD2F47-A916-4ED4-AF80-49561971F536}" srcOrd="0" destOrd="0" presId="urn:microsoft.com/office/officeart/2008/layout/NameandTitleOrganizationalChart"/>
    <dgm:cxn modelId="{0BAE47E2-70E5-4343-8480-88A7E87797E1}" type="presParOf" srcId="{24AD2F47-A916-4ED4-AF80-49561971F536}" destId="{BBCC2164-0EC0-45D9-9E64-B42568A365EC}" srcOrd="0" destOrd="0" presId="urn:microsoft.com/office/officeart/2008/layout/NameandTitleOrganizationalChart"/>
    <dgm:cxn modelId="{038B9BAD-C848-4C12-A813-F0DFDCB804BE}" type="presParOf" srcId="{BBCC2164-0EC0-45D9-9E64-B42568A365EC}" destId="{7A6AC820-30A9-4269-8059-57FA1D8B0DEA}" srcOrd="0" destOrd="0" presId="urn:microsoft.com/office/officeart/2008/layout/NameandTitleOrganizationalChart"/>
    <dgm:cxn modelId="{B50BB5C3-D892-4257-80F6-99A3B0B57EC5}" type="presParOf" srcId="{BBCC2164-0EC0-45D9-9E64-B42568A365EC}" destId="{786B8A5F-0BBA-440A-BF6F-E8BAEECCB8A7}" srcOrd="1" destOrd="0" presId="urn:microsoft.com/office/officeart/2008/layout/NameandTitleOrganizationalChart"/>
    <dgm:cxn modelId="{6AFA2B5C-4570-4377-AFE8-11AAD4B81B49}" type="presParOf" srcId="{BBCC2164-0EC0-45D9-9E64-B42568A365EC}" destId="{D18C15A7-E13E-45F0-B8F8-E893BB7DD56C}" srcOrd="2" destOrd="0" presId="urn:microsoft.com/office/officeart/2008/layout/NameandTitleOrganizationalChart"/>
    <dgm:cxn modelId="{6AC73AF2-33E6-468B-89C9-3242BEC95414}" type="presParOf" srcId="{24AD2F47-A916-4ED4-AF80-49561971F536}" destId="{358C5359-D86F-4485-820E-80E7A0337BE7}" srcOrd="1" destOrd="0" presId="urn:microsoft.com/office/officeart/2008/layout/NameandTitleOrganizationalChart"/>
    <dgm:cxn modelId="{03E34F83-3156-466C-91CF-1881E2BE111E}" type="presParOf" srcId="{358C5359-D86F-4485-820E-80E7A0337BE7}" destId="{CFA61589-D1A5-43F4-92F4-20A564FDEB38}" srcOrd="0" destOrd="0" presId="urn:microsoft.com/office/officeart/2008/layout/NameandTitleOrganizationalChart"/>
    <dgm:cxn modelId="{36D7914C-067F-4305-9531-290531499D61}" type="presParOf" srcId="{358C5359-D86F-4485-820E-80E7A0337BE7}" destId="{2BFA6549-8856-4A62-A666-389FE43BE36A}" srcOrd="1" destOrd="0" presId="urn:microsoft.com/office/officeart/2008/layout/NameandTitleOrganizationalChart"/>
    <dgm:cxn modelId="{26B83DBD-5730-4D0A-A418-8D25C7947BE8}" type="presParOf" srcId="{2BFA6549-8856-4A62-A666-389FE43BE36A}" destId="{79FBA68C-E6D4-444F-A653-02B21764CD40}" srcOrd="0" destOrd="0" presId="urn:microsoft.com/office/officeart/2008/layout/NameandTitleOrganizationalChart"/>
    <dgm:cxn modelId="{0A9B454F-138E-4D58-9B2B-9A8A82224AC5}" type="presParOf" srcId="{79FBA68C-E6D4-444F-A653-02B21764CD40}" destId="{27B3A2E2-F0DA-4B5D-B7AE-E9837CF1C87D}" srcOrd="0" destOrd="0" presId="urn:microsoft.com/office/officeart/2008/layout/NameandTitleOrganizationalChart"/>
    <dgm:cxn modelId="{28E342D4-26E3-4DA6-8323-1AD1F363CB11}" type="presParOf" srcId="{79FBA68C-E6D4-444F-A653-02B21764CD40}" destId="{601DCB15-C303-4F61-877B-67E7F800C972}" srcOrd="1" destOrd="0" presId="urn:microsoft.com/office/officeart/2008/layout/NameandTitleOrganizationalChart"/>
    <dgm:cxn modelId="{AEE5EAB9-F622-40A4-B241-0E687B0636A0}" type="presParOf" srcId="{79FBA68C-E6D4-444F-A653-02B21764CD40}" destId="{010FB7ED-CF6E-42C9-AEA5-00286D5EA52D}" srcOrd="2" destOrd="0" presId="urn:microsoft.com/office/officeart/2008/layout/NameandTitleOrganizationalChart"/>
    <dgm:cxn modelId="{D14969CB-6CBB-44DA-995E-75813FEC20C6}" type="presParOf" srcId="{2BFA6549-8856-4A62-A666-389FE43BE36A}" destId="{54402E8D-E031-432B-A1F1-1126638B9931}" srcOrd="1" destOrd="0" presId="urn:microsoft.com/office/officeart/2008/layout/NameandTitleOrganizationalChart"/>
    <dgm:cxn modelId="{17299755-6788-430E-9A77-ABBC266BFC99}" type="presParOf" srcId="{54402E8D-E031-432B-A1F1-1126638B9931}" destId="{8A7E71B2-74AC-4353-9E5C-5C418BE2498E}" srcOrd="0" destOrd="0" presId="urn:microsoft.com/office/officeart/2008/layout/NameandTitleOrganizationalChart"/>
    <dgm:cxn modelId="{B2F87504-16F6-4416-A90A-3FEC6760D285}" type="presParOf" srcId="{54402E8D-E031-432B-A1F1-1126638B9931}" destId="{53EE6FF8-657F-409A-80FF-34AF41CFACDA}" srcOrd="1" destOrd="0" presId="urn:microsoft.com/office/officeart/2008/layout/NameandTitleOrganizationalChart"/>
    <dgm:cxn modelId="{E1E4B9D3-A95D-4F72-B6D1-21C8C6BA8FA8}" type="presParOf" srcId="{53EE6FF8-657F-409A-80FF-34AF41CFACDA}" destId="{B5809ECB-AFA6-48A4-9227-24DDE48E29EC}" srcOrd="0" destOrd="0" presId="urn:microsoft.com/office/officeart/2008/layout/NameandTitleOrganizationalChart"/>
    <dgm:cxn modelId="{436A4449-5AA0-460B-9979-697B9CDA9DA8}" type="presParOf" srcId="{B5809ECB-AFA6-48A4-9227-24DDE48E29EC}" destId="{E59396B7-0189-4412-861A-4DEBCAA5F692}" srcOrd="0" destOrd="0" presId="urn:microsoft.com/office/officeart/2008/layout/NameandTitleOrganizationalChart"/>
    <dgm:cxn modelId="{F96EF0AA-170D-4C4D-A68D-EBFEF66A7857}" type="presParOf" srcId="{B5809ECB-AFA6-48A4-9227-24DDE48E29EC}" destId="{D01F3DFC-8862-4773-A185-40EDD243A22F}" srcOrd="1" destOrd="0" presId="urn:microsoft.com/office/officeart/2008/layout/NameandTitleOrganizationalChart"/>
    <dgm:cxn modelId="{820BACE3-EC8F-433C-9C5E-EA2D1FAA33BD}" type="presParOf" srcId="{B5809ECB-AFA6-48A4-9227-24DDE48E29EC}" destId="{21FA1ACC-808C-4586-9F45-3A9F121BE3CC}" srcOrd="2" destOrd="0" presId="urn:microsoft.com/office/officeart/2008/layout/NameandTitleOrganizationalChart"/>
    <dgm:cxn modelId="{6FFDF944-42B0-4083-8097-94CCB8679902}" type="presParOf" srcId="{53EE6FF8-657F-409A-80FF-34AF41CFACDA}" destId="{4341EDB3-2C81-43DF-A01D-7381F028BA84}" srcOrd="1" destOrd="0" presId="urn:microsoft.com/office/officeart/2008/layout/NameandTitleOrganizationalChart"/>
    <dgm:cxn modelId="{6E228C3B-244D-4F73-943A-26D80B7CF06B}" type="presParOf" srcId="{53EE6FF8-657F-409A-80FF-34AF41CFACDA}" destId="{3233FF31-034A-4F97-954F-A299C6780794}" srcOrd="2" destOrd="0" presId="urn:microsoft.com/office/officeart/2008/layout/NameandTitleOrganizationalChart"/>
    <dgm:cxn modelId="{37069BBD-84C0-4F1D-AF53-F7FFC19A344E}" type="presParOf" srcId="{2BFA6549-8856-4A62-A666-389FE43BE36A}" destId="{E65CC3A6-C6FF-48EB-A16D-93BAC38E4214}" srcOrd="2" destOrd="0" presId="urn:microsoft.com/office/officeart/2008/layout/NameandTitleOrganizationalChart"/>
    <dgm:cxn modelId="{A35E1EFB-75BA-4352-8DA5-674BB2EFD1D9}" type="presParOf" srcId="{24AD2F47-A916-4ED4-AF80-49561971F536}" destId="{EEA246C9-E1D0-446A-808C-A58D2E33AB6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B62C40D-0349-40F3-B1EC-461F2AB84D2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11B4314-43E5-4DA0-B737-543A7C74CC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1055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B4314-43E5-4DA0-B737-543A7C74CCD3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284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B4314-43E5-4DA0-B737-543A7C74CCD3}" type="slidenum">
              <a:rPr lang="he-IL" smtClean="0"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284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B4314-43E5-4DA0-B737-543A7C74CCD3}" type="slidenum">
              <a:rPr lang="he-IL" smtClean="0"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284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B4314-43E5-4DA0-B737-543A7C74CCD3}" type="slidenum">
              <a:rPr lang="he-IL" smtClean="0"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284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B4314-43E5-4DA0-B737-543A7C74CCD3}" type="slidenum">
              <a:rPr lang="he-IL" smtClean="0"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284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B4314-43E5-4DA0-B737-543A7C74CCD3}" type="slidenum">
              <a:rPr lang="he-IL" smtClean="0"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284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B4314-43E5-4DA0-B737-543A7C74CCD3}" type="slidenum">
              <a:rPr lang="he-IL" smtClean="0"/>
              <a:t>23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284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870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236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76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884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620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842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543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948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193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602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17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232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841648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Part 1</a:t>
            </a:r>
          </a:p>
        </p:txBody>
      </p:sp>
      <p:sp>
        <p:nvSpPr>
          <p:cNvPr id="4" name="Rectangle 3"/>
          <p:cNvSpPr/>
          <p:nvPr/>
        </p:nvSpPr>
        <p:spPr>
          <a:xfrm>
            <a:off x="503548" y="1700808"/>
            <a:ext cx="813690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e-IL" sz="13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בראשית</a:t>
            </a:r>
            <a:endParaRPr lang="he-IL" sz="13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9592" y="6021288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5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8655"/>
          </a:xfrm>
        </p:spPr>
        <p:txBody>
          <a:bodyPr>
            <a:normAutofit/>
          </a:bodyPr>
          <a:lstStyle/>
          <a:p>
            <a:pPr rtl="0"/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divided the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תורה</a:t>
            </a:r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פרקים</a:t>
            </a:r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717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8655"/>
          </a:xfrm>
        </p:spPr>
        <p:txBody>
          <a:bodyPr>
            <a:normAutofit/>
          </a:bodyPr>
          <a:lstStyle/>
          <a:p>
            <a:pPr rtl="0"/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divided the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תורה</a:t>
            </a:r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פרשות השבוע</a:t>
            </a:r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027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קריאת התורה</a:t>
            </a:r>
            <a:endParaRPr lang="he-IL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endParaRPr lang="he-IL" dirty="0" smtClean="0"/>
          </a:p>
          <a:p>
            <a:pPr marL="0" indent="0" algn="l" rtl="0">
              <a:buNone/>
            </a:pPr>
            <a:r>
              <a:rPr lang="he-IL" dirty="0" smtClean="0"/>
              <a:t>מנהג בארץ ישראל</a:t>
            </a:r>
            <a:r>
              <a:rPr lang="en-GB" dirty="0" smtClean="0"/>
              <a:t> – 3 ½ years</a:t>
            </a:r>
          </a:p>
          <a:p>
            <a:pPr marL="0" indent="0" algn="l" rtl="0">
              <a:buNone/>
            </a:pPr>
            <a:endParaRPr lang="en-GB" dirty="0"/>
          </a:p>
          <a:p>
            <a:pPr marL="0" indent="0" algn="l" rtl="0">
              <a:buNone/>
            </a:pPr>
            <a:r>
              <a:rPr lang="he-IL" dirty="0" smtClean="0"/>
              <a:t>מנהג בבבל</a:t>
            </a:r>
            <a:r>
              <a:rPr lang="en-GB" dirty="0" smtClean="0"/>
              <a:t> – 1 year</a:t>
            </a:r>
            <a:endParaRPr lang="he-I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140968"/>
            <a:ext cx="266429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102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8655"/>
          </a:xfrm>
        </p:spPr>
        <p:txBody>
          <a:bodyPr>
            <a:normAutofit/>
          </a:bodyPr>
          <a:lstStyle/>
          <a:p>
            <a:pPr rtl="0"/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divided the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תורה</a:t>
            </a:r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פסוקים</a:t>
            </a:r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266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14799"/>
          </a:xfrm>
        </p:spPr>
        <p:txBody>
          <a:bodyPr>
            <a:normAutofit/>
          </a:bodyPr>
          <a:lstStyle/>
          <a:p>
            <a:pPr rtl="0"/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divided the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תורה</a:t>
            </a:r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paragraphs?</a:t>
            </a:r>
            <a:b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(פרשיות)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424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297671"/>
              </p:ext>
            </p:extLst>
          </p:nvPr>
        </p:nvGraphicFramePr>
        <p:xfrm>
          <a:off x="457200" y="260648"/>
          <a:ext cx="82296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509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unctions of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פרשיות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8884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187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DA5C1E-5EE8-45CC-87C7-73B18EDB54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5DA5C1E-5EE8-45CC-87C7-73B18EDB54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8E3738-47D9-47B3-A692-77483518B3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588E3738-47D9-47B3-A692-77483518B3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83DD7D-7F92-4C46-B9ED-AAD8674ACA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1E83DD7D-7F92-4C46-B9ED-AAD8674ACA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077BD9-519B-4287-AD89-6172DA794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D1077BD9-519B-4287-AD89-6172DA7940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16E5A9-5731-4BE0-BC7E-2C57845E09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3516E5A9-5731-4BE0-BC7E-2C57845E09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7E9761-2A32-49ED-948D-845B36C686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627E9761-2A32-49ED-948D-845B36C686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 rtl="0"/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Format for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בראשית פרק א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393793"/>
              </p:ext>
            </p:extLst>
          </p:nvPr>
        </p:nvGraphicFramePr>
        <p:xfrm>
          <a:off x="719572" y="1844824"/>
          <a:ext cx="7704856" cy="20162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201622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800" dirty="0" smtClean="0">
                          <a:effectLst/>
                          <a:latin typeface="Times New Roman"/>
                          <a:ea typeface="Calibri"/>
                          <a:cs typeface="David"/>
                        </a:rPr>
                        <a:t>ויקרא אלקים ל...</a:t>
                      </a:r>
                      <a:endParaRPr lang="en-US" sz="24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800" dirty="0" smtClean="0">
                          <a:effectLst/>
                          <a:latin typeface="Times New Roman"/>
                          <a:ea typeface="Calibri"/>
                          <a:cs typeface="David"/>
                        </a:rPr>
                        <a:t>הבדלה</a:t>
                      </a:r>
                      <a:endParaRPr lang="en-US" sz="24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r>
                        <a:rPr lang="he-IL" sz="2800" dirty="0" smtClean="0"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כן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800" dirty="0" smtClean="0">
                          <a:effectLst/>
                          <a:latin typeface="Times New Roman"/>
                          <a:ea typeface="Calibri"/>
                          <a:cs typeface="David"/>
                        </a:rPr>
                        <a:t>ויאמר אלקים...</a:t>
                      </a:r>
                      <a:endParaRPr lang="en-US" sz="24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800" dirty="0" smtClean="0">
                          <a:effectLst/>
                          <a:latin typeface="Times New Roman"/>
                          <a:ea typeface="Calibri"/>
                          <a:cs typeface="David"/>
                        </a:rPr>
                        <a:t>וירא אלקים כי טוב</a:t>
                      </a:r>
                      <a:endParaRPr lang="en-US" sz="24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r>
                        <a:rPr lang="he-IL" sz="2800" dirty="0" smtClean="0"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ערב ויהי בוקר יום....</a:t>
                      </a:r>
                      <a:endParaRPr lang="he-IL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43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949" y="188640"/>
            <a:ext cx="8229600" cy="778098"/>
          </a:xfrm>
        </p:spPr>
        <p:txBody>
          <a:bodyPr>
            <a:noAutofit/>
          </a:bodyPr>
          <a:lstStyle/>
          <a:p>
            <a:pPr rtl="0"/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Day 1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050546"/>
              </p:ext>
            </p:extLst>
          </p:nvPr>
        </p:nvGraphicFramePr>
        <p:xfrm>
          <a:off x="719572" y="5690421"/>
          <a:ext cx="7704856" cy="1097280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106323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ויקרא אלקים ל...</a:t>
                      </a:r>
                      <a:endParaRPr lang="en-US" sz="2000" b="1" dirty="0" smtClean="0">
                        <a:solidFill>
                          <a:schemeClr val="accent6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הבדלה</a:t>
                      </a:r>
                      <a:endParaRPr lang="en-US" sz="2000" b="1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כן</a:t>
                      </a:r>
                      <a:endParaRPr lang="he-IL" sz="2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4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ויאמר אלקים...</a:t>
                      </a:r>
                      <a:endParaRPr lang="en-US" sz="2000" b="1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וירא אלקים כי טוב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5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ערב ויהי בוקר יום....</a:t>
                      </a:r>
                      <a:endParaRPr lang="he-IL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7763" y="1124744"/>
            <a:ext cx="8728474" cy="41042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>
              <a:lnSpc>
                <a:spcPct val="115000"/>
              </a:lnSpc>
            </a:pPr>
            <a:r>
              <a:rPr lang="en-GB" sz="2000" b="1" dirty="0" smtClean="0">
                <a:solidFill>
                  <a:srgbClr val="889EC2"/>
                </a:solidFill>
                <a:latin typeface="Arial"/>
                <a:ea typeface="Calibri"/>
              </a:rPr>
              <a:t>(Introduction…)</a:t>
            </a:r>
            <a:endParaRPr lang="he-IL" sz="2000" b="1" dirty="0" smtClean="0">
              <a:solidFill>
                <a:srgbClr val="889EC2"/>
              </a:solidFill>
              <a:latin typeface="Arial"/>
              <a:ea typeface="Calibri"/>
            </a:endParaRPr>
          </a:p>
          <a:p>
            <a:pPr>
              <a:lnSpc>
                <a:spcPct val="115000"/>
              </a:lnSpc>
            </a:pPr>
            <a:r>
              <a:rPr lang="he-IL" sz="1600" b="1" dirty="0" smtClean="0">
                <a:solidFill>
                  <a:srgbClr val="889EC2"/>
                </a:solidFill>
                <a:latin typeface="Arial"/>
                <a:ea typeface="Calibri"/>
              </a:rPr>
              <a:t>א</a:t>
            </a:r>
            <a:r>
              <a:rPr lang="he-IL" sz="2800" dirty="0" smtClean="0">
                <a:latin typeface="Arial"/>
                <a:ea typeface="Calibri"/>
                <a:cs typeface="David"/>
              </a:rPr>
              <a:t> </a:t>
            </a:r>
            <a:r>
              <a:rPr lang="he-IL" sz="2800" dirty="0">
                <a:latin typeface="Arial"/>
                <a:ea typeface="Calibri"/>
                <a:cs typeface="David"/>
              </a:rPr>
              <a:t>בְּרֵאשִׁית בָּרָא אֱלֹהִים אֵת הַשָּׁמַיִם וְאֵת הָאָרֶץ. </a:t>
            </a:r>
            <a:endParaRPr lang="en-US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1600" b="1" dirty="0">
                <a:solidFill>
                  <a:srgbClr val="889EC2"/>
                </a:solidFill>
                <a:latin typeface="Arial"/>
                <a:ea typeface="Calibri"/>
              </a:rPr>
              <a:t>ב</a:t>
            </a:r>
            <a:r>
              <a:rPr lang="he-IL" sz="2800" dirty="0">
                <a:latin typeface="Arial"/>
                <a:ea typeface="Calibri"/>
                <a:cs typeface="David"/>
              </a:rPr>
              <a:t> וְהָאָרֶץ הָיְתָה תֹהוּ וָבֹהוּ וְחֹשֶׁךְ עַל-פְּנֵי תְהוֹם וְרוּחַ אֱלֹהִים מְרַחֶפֶת עַל-פְּנֵי הַמָּיִם. </a:t>
            </a:r>
            <a:endParaRPr lang="en-US" dirty="0"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endParaRPr lang="en-US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1600" b="1" dirty="0">
                <a:solidFill>
                  <a:srgbClr val="889EC2"/>
                </a:solidFill>
                <a:latin typeface="Arial"/>
                <a:ea typeface="Calibri"/>
              </a:rPr>
              <a:t>ג</a:t>
            </a:r>
            <a:r>
              <a:rPr lang="he-IL" sz="2800" dirty="0"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וַיֹּאמֶר אֱלֹהִים</a:t>
            </a:r>
            <a:r>
              <a:rPr lang="he-IL" sz="2800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dirty="0">
                <a:latin typeface="Arial"/>
                <a:ea typeface="Calibri"/>
                <a:cs typeface="David"/>
              </a:rPr>
              <a:t>יְהִי אוֹר וַיְהִי-אוֹר. </a:t>
            </a:r>
            <a:endParaRPr lang="en-US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1600" b="1" dirty="0">
                <a:solidFill>
                  <a:srgbClr val="889EC2"/>
                </a:solidFill>
                <a:latin typeface="Arial"/>
                <a:ea typeface="Calibri"/>
              </a:rPr>
              <a:t>ד</a:t>
            </a:r>
            <a:r>
              <a:rPr lang="he-IL" sz="2800" dirty="0"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rgbClr val="FF0000"/>
                </a:solidFill>
                <a:latin typeface="Arial"/>
                <a:ea typeface="Calibri"/>
                <a:cs typeface="David"/>
              </a:rPr>
              <a:t>וַיַּרְא אֱלֹהִים </a:t>
            </a:r>
            <a:r>
              <a:rPr lang="he-IL" sz="2800" dirty="0">
                <a:latin typeface="Arial"/>
                <a:ea typeface="Calibri"/>
                <a:cs typeface="David"/>
              </a:rPr>
              <a:t>אֶת-הָאוֹר </a:t>
            </a:r>
            <a:r>
              <a:rPr lang="he-IL" sz="2800" b="1" dirty="0">
                <a:solidFill>
                  <a:srgbClr val="FF0000"/>
                </a:solidFill>
                <a:latin typeface="Arial"/>
                <a:ea typeface="Calibri"/>
                <a:cs typeface="David"/>
              </a:rPr>
              <a:t>כִּי-טוֹב</a:t>
            </a:r>
            <a:r>
              <a:rPr lang="he-IL" sz="2800" dirty="0">
                <a:solidFill>
                  <a:srgbClr val="FF0000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rgbClr val="00B050"/>
                </a:solidFill>
                <a:latin typeface="Arial"/>
                <a:ea typeface="Calibri"/>
                <a:cs typeface="David"/>
              </a:rPr>
              <a:t>וַיַּבְדֵּל</a:t>
            </a:r>
            <a:r>
              <a:rPr lang="he-IL" sz="2800" dirty="0">
                <a:solidFill>
                  <a:srgbClr val="00B050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dirty="0">
                <a:latin typeface="Arial"/>
                <a:ea typeface="Calibri"/>
                <a:cs typeface="David"/>
              </a:rPr>
              <a:t>אֱלֹהִים בֵּין הָאוֹר וּבֵין הַחֹשֶׁךְ. </a:t>
            </a:r>
            <a:endParaRPr lang="en-US" dirty="0">
              <a:ea typeface="Calibri"/>
              <a:cs typeface="Arial"/>
            </a:endParaRPr>
          </a:p>
          <a:p>
            <a:r>
              <a:rPr lang="he-IL" sz="1600" b="1" dirty="0">
                <a:solidFill>
                  <a:srgbClr val="889EC2"/>
                </a:solidFill>
                <a:latin typeface="Arial"/>
                <a:ea typeface="Calibri"/>
              </a:rPr>
              <a:t>ה</a:t>
            </a:r>
            <a:r>
              <a:rPr lang="he-IL" sz="2800" dirty="0"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rgbClr val="F79646"/>
                </a:solidFill>
                <a:latin typeface="Arial"/>
                <a:ea typeface="Calibri"/>
                <a:cs typeface="David"/>
              </a:rPr>
              <a:t>וַיִּקְרָא אֱלֹהִים לָ</a:t>
            </a:r>
            <a:r>
              <a:rPr lang="he-IL" sz="2800" dirty="0">
                <a:latin typeface="Arial"/>
                <a:ea typeface="Calibri"/>
                <a:cs typeface="David"/>
              </a:rPr>
              <a:t>אוֹר יוֹם </a:t>
            </a:r>
            <a:r>
              <a:rPr lang="he-IL" sz="2800" b="1" dirty="0">
                <a:solidFill>
                  <a:srgbClr val="F79646"/>
                </a:solidFill>
                <a:latin typeface="Arial"/>
                <a:ea typeface="Calibri"/>
                <a:cs typeface="David"/>
              </a:rPr>
              <a:t>וְלַ</a:t>
            </a:r>
            <a:r>
              <a:rPr lang="he-IL" sz="2800" dirty="0">
                <a:latin typeface="Arial"/>
                <a:ea typeface="Calibri"/>
                <a:cs typeface="David"/>
              </a:rPr>
              <a:t>חֹשֶׁךְ קָרָא לָיְלָה </a:t>
            </a:r>
            <a:r>
              <a:rPr lang="he-IL" sz="2800" b="1" dirty="0">
                <a:solidFill>
                  <a:srgbClr val="4BACC6"/>
                </a:solidFill>
                <a:latin typeface="Arial"/>
                <a:ea typeface="Calibri"/>
                <a:cs typeface="David"/>
              </a:rPr>
              <a:t>וַיְהִי-עֶרֶב וַיְהִי-בֹקֶר יוֹם </a:t>
            </a:r>
            <a:r>
              <a:rPr lang="he-IL" sz="2800" dirty="0">
                <a:latin typeface="Arial"/>
                <a:ea typeface="Calibri"/>
                <a:cs typeface="David"/>
              </a:rPr>
              <a:t>אֶחָד. 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91249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949" y="188640"/>
            <a:ext cx="8229600" cy="778098"/>
          </a:xfrm>
        </p:spPr>
        <p:txBody>
          <a:bodyPr>
            <a:noAutofit/>
          </a:bodyPr>
          <a:lstStyle/>
          <a:p>
            <a:pPr rtl="0"/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Day 2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428895"/>
              </p:ext>
            </p:extLst>
          </p:nvPr>
        </p:nvGraphicFramePr>
        <p:xfrm>
          <a:off x="719572" y="5690421"/>
          <a:ext cx="7704856" cy="1097280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106323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ויקרא אלקים ל...</a:t>
                      </a:r>
                      <a:endParaRPr lang="en-US" sz="2000" b="1" dirty="0" smtClean="0">
                        <a:solidFill>
                          <a:schemeClr val="accent6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הבדלה</a:t>
                      </a:r>
                      <a:endParaRPr lang="en-US" sz="2000" b="1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כן</a:t>
                      </a:r>
                      <a:endParaRPr lang="he-IL" sz="2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4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ויאמר אלקים...</a:t>
                      </a:r>
                      <a:endParaRPr lang="en-US" sz="2000" b="1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וירא אלקים כי טוב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5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ערב ויהי בוקר יום....</a:t>
                      </a:r>
                      <a:endParaRPr lang="he-IL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7763" y="1124744"/>
            <a:ext cx="8728474" cy="24160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15000"/>
              </a:lnSpc>
            </a:pPr>
            <a:r>
              <a:rPr lang="he-IL" sz="2000" b="1" dirty="0">
                <a:solidFill>
                  <a:srgbClr val="889EC2"/>
                </a:solidFill>
                <a:latin typeface="Arial"/>
                <a:ea typeface="Calibri"/>
              </a:rPr>
              <a:t>ו</a:t>
            </a:r>
            <a:r>
              <a:rPr lang="he-IL" sz="3600" dirty="0"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וַיֹּאמֶר אֱלֹהִים</a:t>
            </a:r>
            <a:r>
              <a:rPr lang="he-IL" sz="2800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dirty="0">
                <a:latin typeface="Arial"/>
                <a:ea typeface="Calibri"/>
                <a:cs typeface="David"/>
              </a:rPr>
              <a:t>יְהִי רָקִיעַ בְּתוֹךְ הַמָּיִם וִיהִי </a:t>
            </a:r>
            <a:r>
              <a:rPr lang="he-IL" sz="2800" b="1" dirty="0">
                <a:solidFill>
                  <a:srgbClr val="00B050"/>
                </a:solidFill>
                <a:latin typeface="Arial"/>
                <a:ea typeface="Calibri"/>
                <a:cs typeface="David"/>
              </a:rPr>
              <a:t>מַבְדִּיל</a:t>
            </a:r>
            <a:r>
              <a:rPr lang="he-IL" sz="2800" dirty="0">
                <a:solidFill>
                  <a:srgbClr val="00B050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dirty="0">
                <a:latin typeface="Arial"/>
                <a:ea typeface="Calibri"/>
                <a:cs typeface="David"/>
              </a:rPr>
              <a:t>בֵּין מַיִם לָמָיִם. </a:t>
            </a:r>
            <a:endParaRPr lang="en-US" sz="28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2000" b="1" dirty="0">
                <a:solidFill>
                  <a:srgbClr val="889EC2"/>
                </a:solidFill>
                <a:latin typeface="Arial"/>
                <a:ea typeface="Calibri"/>
              </a:rPr>
              <a:t>ז</a:t>
            </a:r>
            <a:r>
              <a:rPr lang="he-IL" sz="3600" dirty="0">
                <a:latin typeface="Arial"/>
                <a:ea typeface="Calibri"/>
                <a:cs typeface="David"/>
              </a:rPr>
              <a:t> </a:t>
            </a:r>
            <a:r>
              <a:rPr lang="he-IL" sz="2800" dirty="0">
                <a:latin typeface="Arial"/>
                <a:ea typeface="Calibri"/>
                <a:cs typeface="David"/>
              </a:rPr>
              <a:t>וַיַּעַשׂ אֱלֹהִים אֶת-הָרָקִיעַ </a:t>
            </a:r>
            <a:r>
              <a:rPr lang="he-IL" sz="2800" b="1" dirty="0">
                <a:solidFill>
                  <a:srgbClr val="00B050"/>
                </a:solidFill>
                <a:latin typeface="Arial"/>
                <a:ea typeface="Calibri"/>
                <a:cs typeface="David"/>
              </a:rPr>
              <a:t>וַיַּבְדֵּל</a:t>
            </a:r>
            <a:r>
              <a:rPr lang="he-IL" sz="2800" dirty="0">
                <a:latin typeface="Arial"/>
                <a:ea typeface="Calibri"/>
                <a:cs typeface="David"/>
              </a:rPr>
              <a:t> בֵּין הַמַּיִם אֲשֶׁר מִתַּחַת לָרָקִיעַ וּבֵין הַמַּיִם אֲשֶׁר מֵעַל לָרָקִיעַ </a:t>
            </a:r>
            <a:r>
              <a:rPr lang="he-IL" sz="2800" b="1" dirty="0">
                <a:solidFill>
                  <a:srgbClr val="002060"/>
                </a:solidFill>
                <a:latin typeface="Arial"/>
                <a:ea typeface="Calibri"/>
                <a:cs typeface="David"/>
              </a:rPr>
              <a:t>וַיְהִי-כֵן</a:t>
            </a:r>
            <a:r>
              <a:rPr lang="he-IL" sz="2800" dirty="0">
                <a:latin typeface="Arial"/>
                <a:ea typeface="Calibri"/>
                <a:cs typeface="David"/>
              </a:rPr>
              <a:t>. </a:t>
            </a:r>
            <a:endParaRPr lang="en-US" sz="2800" dirty="0">
              <a:ea typeface="Calibri"/>
              <a:cs typeface="Arial"/>
            </a:endParaRPr>
          </a:p>
          <a:p>
            <a:r>
              <a:rPr lang="he-IL" sz="2000" b="1" dirty="0">
                <a:solidFill>
                  <a:srgbClr val="889EC2"/>
                </a:solidFill>
                <a:latin typeface="Arial"/>
                <a:ea typeface="Calibri"/>
              </a:rPr>
              <a:t>ח</a:t>
            </a:r>
            <a:r>
              <a:rPr lang="he-IL" sz="3600" dirty="0"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rgbClr val="F79646"/>
                </a:solidFill>
                <a:latin typeface="Arial"/>
                <a:ea typeface="Calibri"/>
                <a:cs typeface="David"/>
              </a:rPr>
              <a:t>וַיִּקְרָא</a:t>
            </a:r>
            <a:r>
              <a:rPr lang="he-IL" sz="2800" dirty="0">
                <a:solidFill>
                  <a:srgbClr val="F79646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rgbClr val="F79646"/>
                </a:solidFill>
                <a:latin typeface="Arial"/>
                <a:ea typeface="Calibri"/>
                <a:cs typeface="David"/>
              </a:rPr>
              <a:t>אֱלֹהִים</a:t>
            </a:r>
            <a:r>
              <a:rPr lang="he-IL" sz="2800" dirty="0">
                <a:solidFill>
                  <a:srgbClr val="F79646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chemeClr val="accent6"/>
                </a:solidFill>
                <a:latin typeface="Arial"/>
                <a:ea typeface="Calibri"/>
                <a:cs typeface="David"/>
              </a:rPr>
              <a:t>לָ</a:t>
            </a:r>
            <a:r>
              <a:rPr lang="he-IL" sz="2800" dirty="0">
                <a:latin typeface="Arial"/>
                <a:ea typeface="Calibri"/>
                <a:cs typeface="David"/>
              </a:rPr>
              <a:t>רָקִיעַ שָׁמָיִם </a:t>
            </a:r>
            <a:r>
              <a:rPr lang="he-IL" sz="2800" b="1" dirty="0">
                <a:solidFill>
                  <a:srgbClr val="4BACC6"/>
                </a:solidFill>
                <a:latin typeface="Arial"/>
                <a:ea typeface="Calibri"/>
                <a:cs typeface="David"/>
              </a:rPr>
              <a:t>וַיְהִי-עֶרֶב וַיְהִי-בֹקֶר יוֹם </a:t>
            </a:r>
            <a:r>
              <a:rPr lang="he-IL" sz="2800" dirty="0">
                <a:latin typeface="Arial"/>
                <a:ea typeface="Calibri"/>
                <a:cs typeface="David"/>
              </a:rPr>
              <a:t>שֵׁנִי. 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61119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תולדות האדם</a:t>
            </a:r>
            <a:endParaRPr lang="he-IL" sz="6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פרק יא</a:t>
            </a:r>
            <a:endParaRPr lang="he-IL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32856"/>
            <a:ext cx="4186808" cy="3951288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... שָׁנָה וַיּוֹלֶד אֶת-ּ... </a:t>
            </a:r>
            <a:endParaRPr lang="en-US" sz="1600" dirty="0">
              <a:ea typeface="Calibri"/>
              <a:cs typeface="Arial"/>
            </a:endParaRPr>
          </a:p>
          <a:p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אַחֲרֵי הוֹלִידוֹ אֶת-... </a:t>
            </a:r>
          </a:p>
          <a:p>
            <a:pPr marL="0" indent="0">
              <a:buNone/>
            </a:pPr>
            <a:r>
              <a:rPr lang="he-IL" dirty="0">
                <a:latin typeface="Arial"/>
                <a:ea typeface="Calibri"/>
                <a:cs typeface="David"/>
              </a:rPr>
              <a:t> </a:t>
            </a:r>
            <a:r>
              <a:rPr lang="he-IL" dirty="0" smtClean="0">
                <a:latin typeface="Arial"/>
                <a:ea typeface="Calibri"/>
                <a:cs typeface="David"/>
              </a:rPr>
              <a:t>      </a:t>
            </a: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... שָׁנָה וַיּוֹלֶד בָּנִים וּבָנוֹת.</a:t>
            </a:r>
            <a:endParaRPr lang="he-IL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פרק ה</a:t>
            </a:r>
            <a:endParaRPr lang="he-IL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... שָׁנָה וַיּוֹלֶד אֶת-... </a:t>
            </a:r>
            <a:endParaRPr lang="en-US" sz="16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אַחֲרֵי הוֹלִידוֹ אֶת-...  ...שָׁנָה וַיּוֹלֶד בָּנִים וּבָנוֹת.</a:t>
            </a:r>
          </a:p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וַיִּהְיוּ כָּל-יְמֵי-... ...שָׁנָה וַיָּמֹת.</a:t>
            </a:r>
            <a:endParaRPr lang="en-US" sz="1600" dirty="0">
              <a:ea typeface="Calibri"/>
              <a:cs typeface="Arial"/>
            </a:endParaRP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58612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949" y="188640"/>
            <a:ext cx="8229600" cy="778098"/>
          </a:xfrm>
        </p:spPr>
        <p:txBody>
          <a:bodyPr>
            <a:noAutofit/>
          </a:bodyPr>
          <a:lstStyle/>
          <a:p>
            <a:pPr rtl="0"/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Day 3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473558"/>
              </p:ext>
            </p:extLst>
          </p:nvPr>
        </p:nvGraphicFramePr>
        <p:xfrm>
          <a:off x="719572" y="5690421"/>
          <a:ext cx="7704856" cy="1097280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106323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ויקרא אלקים ל...</a:t>
                      </a:r>
                      <a:endParaRPr lang="en-US" sz="2000" b="1" dirty="0" smtClean="0">
                        <a:solidFill>
                          <a:schemeClr val="accent6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הבדלה</a:t>
                      </a:r>
                      <a:endParaRPr lang="en-US" sz="2000" b="1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כן</a:t>
                      </a:r>
                      <a:endParaRPr lang="he-IL" sz="2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4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ויאמר אלקים...</a:t>
                      </a:r>
                      <a:endParaRPr lang="en-US" sz="2000" b="1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וירא אלקים כי טוב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5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ערב ויהי בוקר יום....</a:t>
                      </a:r>
                      <a:endParaRPr lang="he-IL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7763" y="1124744"/>
            <a:ext cx="8728474" cy="44873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15000"/>
              </a:lnSpc>
            </a:pPr>
            <a:r>
              <a:rPr lang="he-IL" sz="2000" b="1" dirty="0">
                <a:solidFill>
                  <a:srgbClr val="889EC2"/>
                </a:solidFill>
                <a:latin typeface="Arial"/>
                <a:ea typeface="Calibri"/>
              </a:rPr>
              <a:t>ט</a:t>
            </a:r>
            <a:r>
              <a:rPr lang="he-IL" sz="2800" dirty="0"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וַיֹּאמֶר אֱלֹהִים</a:t>
            </a:r>
            <a:r>
              <a:rPr lang="he-IL" sz="2800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dirty="0">
                <a:latin typeface="Arial"/>
                <a:ea typeface="Calibri"/>
                <a:cs typeface="David"/>
              </a:rPr>
              <a:t>יִקָּווּ הַמַּיִם מִתַּחַת הַשָּׁמַיִם אֶל-מָקוֹם אֶחָד וְתֵרָאֶה הַיַּבָּשָׁה </a:t>
            </a:r>
            <a:r>
              <a:rPr lang="he-IL" sz="2800" b="1" dirty="0">
                <a:solidFill>
                  <a:srgbClr val="002060"/>
                </a:solidFill>
                <a:latin typeface="Arial"/>
                <a:ea typeface="Calibri"/>
                <a:cs typeface="David"/>
              </a:rPr>
              <a:t>וַיְהִי-כֵן</a:t>
            </a:r>
            <a:r>
              <a:rPr lang="he-IL" sz="2800" dirty="0">
                <a:latin typeface="Arial"/>
                <a:ea typeface="Calibri"/>
                <a:cs typeface="David"/>
              </a:rPr>
              <a:t>. </a:t>
            </a:r>
            <a:endParaRPr lang="en-US" sz="28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2000" b="1" dirty="0">
                <a:solidFill>
                  <a:srgbClr val="889EC2"/>
                </a:solidFill>
                <a:latin typeface="Arial"/>
                <a:ea typeface="Calibri"/>
              </a:rPr>
              <a:t>י</a:t>
            </a:r>
            <a:r>
              <a:rPr lang="he-IL" sz="2800" dirty="0"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rgbClr val="F79646"/>
                </a:solidFill>
                <a:latin typeface="Arial"/>
                <a:ea typeface="Calibri"/>
                <a:cs typeface="David"/>
              </a:rPr>
              <a:t>וַיִּקְרָא אֱלֹהִים לַ</a:t>
            </a:r>
            <a:r>
              <a:rPr lang="he-IL" sz="2800" dirty="0">
                <a:latin typeface="Arial"/>
                <a:ea typeface="Calibri"/>
                <a:cs typeface="David"/>
              </a:rPr>
              <a:t>יַּבָּשָׁה</a:t>
            </a:r>
            <a:r>
              <a:rPr lang="he-IL" sz="2800" dirty="0">
                <a:solidFill>
                  <a:srgbClr val="F79646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dirty="0">
                <a:latin typeface="Arial"/>
                <a:ea typeface="Calibri"/>
                <a:cs typeface="David"/>
              </a:rPr>
              <a:t>אֶרֶץ</a:t>
            </a:r>
            <a:r>
              <a:rPr lang="he-IL" sz="2800" dirty="0">
                <a:solidFill>
                  <a:srgbClr val="F79646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rgbClr val="F79646"/>
                </a:solidFill>
                <a:latin typeface="Arial"/>
                <a:ea typeface="Calibri"/>
                <a:cs typeface="David"/>
              </a:rPr>
              <a:t>וּלְ</a:t>
            </a:r>
            <a:r>
              <a:rPr lang="he-IL" sz="2800" dirty="0">
                <a:latin typeface="Arial"/>
                <a:ea typeface="Calibri"/>
                <a:cs typeface="David"/>
              </a:rPr>
              <a:t>מִקְוֵה הַמַּיִם קָרָא יַמִּים </a:t>
            </a:r>
            <a:r>
              <a:rPr lang="he-IL" sz="2800" b="1" dirty="0">
                <a:solidFill>
                  <a:srgbClr val="FF0000"/>
                </a:solidFill>
                <a:latin typeface="Arial"/>
                <a:ea typeface="Calibri"/>
                <a:cs typeface="David"/>
              </a:rPr>
              <a:t>וַיַּרְא אֱלֹהִים כִּי-טוֹב</a:t>
            </a:r>
            <a:r>
              <a:rPr lang="he-IL" sz="2800" dirty="0">
                <a:latin typeface="Arial"/>
                <a:ea typeface="Calibri"/>
                <a:cs typeface="David"/>
              </a:rPr>
              <a:t>. </a:t>
            </a:r>
            <a:endParaRPr lang="en-US" sz="28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2000" b="1" dirty="0">
                <a:solidFill>
                  <a:srgbClr val="889EC2"/>
                </a:solidFill>
                <a:latin typeface="Arial"/>
                <a:ea typeface="Calibri"/>
              </a:rPr>
              <a:t>יא</a:t>
            </a:r>
            <a:r>
              <a:rPr lang="he-IL" sz="2800" dirty="0"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וַיֹּאמֶר אֱלֹהִים </a:t>
            </a:r>
            <a:r>
              <a:rPr lang="he-IL" sz="2800" dirty="0">
                <a:latin typeface="Arial"/>
                <a:ea typeface="Calibri"/>
                <a:cs typeface="David"/>
              </a:rPr>
              <a:t>תַּדְשֵׁא הָאָרֶץ דֶּשֶׁא עֵשֶׂב מַזְרִיעַ זֶרַע עֵץ פְּרִי עֹשֶׂה פְּרִי לְמִינוֹ אֲשֶׁר זַרְעוֹ-בוֹ עַל-הָאָרֶץ </a:t>
            </a:r>
            <a:r>
              <a:rPr lang="he-IL" sz="2800" b="1" dirty="0">
                <a:solidFill>
                  <a:srgbClr val="002060"/>
                </a:solidFill>
                <a:latin typeface="Arial"/>
                <a:ea typeface="Calibri"/>
                <a:cs typeface="David"/>
              </a:rPr>
              <a:t>וַיְהִי-כֵן</a:t>
            </a:r>
            <a:r>
              <a:rPr lang="he-IL" sz="2800" dirty="0">
                <a:latin typeface="Arial"/>
                <a:ea typeface="Calibri"/>
                <a:cs typeface="David"/>
              </a:rPr>
              <a:t>. </a:t>
            </a:r>
            <a:endParaRPr lang="en-US" sz="28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2000" b="1" dirty="0">
                <a:solidFill>
                  <a:srgbClr val="889EC2"/>
                </a:solidFill>
                <a:latin typeface="Arial"/>
                <a:ea typeface="Calibri"/>
              </a:rPr>
              <a:t>יב</a:t>
            </a:r>
            <a:r>
              <a:rPr lang="he-IL" sz="2800" dirty="0">
                <a:latin typeface="Arial"/>
                <a:ea typeface="Calibri"/>
                <a:cs typeface="David"/>
              </a:rPr>
              <a:t> וַתּוֹצֵא הָאָרֶץ דֶּשֶׁא עֵשֶׂב מַזְרִיעַ זֶרַע לְמִינֵהוּ וְעֵץ עֹשֶׂה-פְּרִי אֲשֶׁר זַרְעוֹ-בוֹ לְמִינֵהוּ </a:t>
            </a:r>
            <a:r>
              <a:rPr lang="he-IL" sz="2800" dirty="0">
                <a:solidFill>
                  <a:srgbClr val="FF0000"/>
                </a:solidFill>
                <a:latin typeface="Arial"/>
                <a:ea typeface="Calibri"/>
                <a:cs typeface="David"/>
              </a:rPr>
              <a:t>ו</a:t>
            </a:r>
            <a:r>
              <a:rPr lang="he-IL" sz="2800" b="1" dirty="0">
                <a:solidFill>
                  <a:srgbClr val="FF0000"/>
                </a:solidFill>
                <a:latin typeface="Arial"/>
                <a:ea typeface="Calibri"/>
                <a:cs typeface="David"/>
              </a:rPr>
              <a:t>ַיַּרְא אֱלֹהִים כִּי-טוֹב</a:t>
            </a:r>
            <a:r>
              <a:rPr lang="he-IL" sz="2800" dirty="0">
                <a:solidFill>
                  <a:srgbClr val="FF0000"/>
                </a:solidFill>
                <a:latin typeface="Arial"/>
                <a:ea typeface="Calibri"/>
                <a:cs typeface="David"/>
              </a:rPr>
              <a:t>. </a:t>
            </a:r>
            <a:endParaRPr lang="en-US" sz="2800" dirty="0">
              <a:ea typeface="Calibri"/>
              <a:cs typeface="Arial"/>
            </a:endParaRPr>
          </a:p>
          <a:p>
            <a:r>
              <a:rPr lang="he-IL" sz="2000" b="1" dirty="0">
                <a:solidFill>
                  <a:srgbClr val="889EC2"/>
                </a:solidFill>
                <a:latin typeface="Arial"/>
                <a:ea typeface="Calibri"/>
              </a:rPr>
              <a:t>יג</a:t>
            </a:r>
            <a:r>
              <a:rPr lang="he-IL" sz="2800" dirty="0"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rgbClr val="4BACC6"/>
                </a:solidFill>
                <a:latin typeface="Arial"/>
                <a:ea typeface="Calibri"/>
                <a:cs typeface="David"/>
              </a:rPr>
              <a:t>וַיְהִי-עֶרֶב וַיְהִי-בֹקֶר יוֹם </a:t>
            </a:r>
            <a:r>
              <a:rPr lang="he-IL" sz="2800" dirty="0">
                <a:latin typeface="Arial"/>
                <a:ea typeface="Calibri"/>
                <a:cs typeface="David"/>
              </a:rPr>
              <a:t>שְׁלִישִׁי. 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49438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949" y="188640"/>
            <a:ext cx="8229600" cy="778098"/>
          </a:xfrm>
        </p:spPr>
        <p:txBody>
          <a:bodyPr>
            <a:noAutofit/>
          </a:bodyPr>
          <a:lstStyle/>
          <a:p>
            <a:pPr rtl="0"/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Day 4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446331"/>
              </p:ext>
            </p:extLst>
          </p:nvPr>
        </p:nvGraphicFramePr>
        <p:xfrm>
          <a:off x="719572" y="5690421"/>
          <a:ext cx="7704856" cy="1097280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106323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ויקרא אלקים ל...</a:t>
                      </a:r>
                      <a:endParaRPr lang="en-US" sz="2000" b="1" dirty="0" smtClean="0">
                        <a:solidFill>
                          <a:schemeClr val="accent6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הבדלה</a:t>
                      </a:r>
                      <a:endParaRPr lang="en-US" sz="2000" b="1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כן</a:t>
                      </a:r>
                      <a:endParaRPr lang="he-IL" sz="2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4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ויאמר אלקים...</a:t>
                      </a:r>
                      <a:endParaRPr lang="en-US" sz="2000" b="1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וירא אלקים כי טוב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5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ערב ויהי בוקר יום....</a:t>
                      </a:r>
                      <a:endParaRPr lang="he-IL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7763" y="1124744"/>
            <a:ext cx="8728474" cy="44873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15000"/>
              </a:lnSpc>
            </a:pPr>
            <a:r>
              <a:rPr lang="he-IL" sz="1600" b="1" dirty="0">
                <a:solidFill>
                  <a:srgbClr val="889EC2"/>
                </a:solidFill>
                <a:latin typeface="Arial"/>
                <a:ea typeface="Calibri"/>
              </a:rPr>
              <a:t>יד</a:t>
            </a:r>
            <a:r>
              <a:rPr lang="he-IL" sz="2800" dirty="0"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וַיֹּאמֶר אֱלֹהִים</a:t>
            </a:r>
            <a:r>
              <a:rPr lang="he-IL" sz="2800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dirty="0">
                <a:latin typeface="Arial"/>
                <a:ea typeface="Calibri"/>
                <a:cs typeface="David"/>
              </a:rPr>
              <a:t>יְהִי מְאֹרֹת בִּרְקִיעַ הַשָּׁמַיִם </a:t>
            </a:r>
            <a:r>
              <a:rPr lang="he-IL" sz="2800" b="1" dirty="0">
                <a:solidFill>
                  <a:srgbClr val="00B050"/>
                </a:solidFill>
                <a:latin typeface="Arial"/>
                <a:ea typeface="Calibri"/>
                <a:cs typeface="David"/>
              </a:rPr>
              <a:t>לְהַבְדִּיל </a:t>
            </a:r>
            <a:r>
              <a:rPr lang="he-IL" sz="2800" dirty="0">
                <a:latin typeface="Arial"/>
                <a:ea typeface="Calibri"/>
                <a:cs typeface="David"/>
              </a:rPr>
              <a:t>בֵּין הַיּוֹם וּבֵין הַלָּיְלָה וְהָיוּ לְאֹתֹת וּלְמוֹעֲדִים וּלְיָמִים וְשָׁנִים. </a:t>
            </a:r>
            <a:endParaRPr lang="en-US" sz="28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1600" b="1" dirty="0">
                <a:solidFill>
                  <a:srgbClr val="889EC2"/>
                </a:solidFill>
                <a:latin typeface="Arial"/>
                <a:ea typeface="Calibri"/>
              </a:rPr>
              <a:t>טו</a:t>
            </a:r>
            <a:r>
              <a:rPr lang="he-IL" sz="2800" dirty="0">
                <a:latin typeface="Arial"/>
                <a:ea typeface="Calibri"/>
                <a:cs typeface="David"/>
              </a:rPr>
              <a:t> וְהָיוּ לִמְאוֹרֹת בִּרְקִיעַ הַשָּׁמַיִם לְהָאִיר עַל-הָאָרֶץ </a:t>
            </a:r>
            <a:r>
              <a:rPr lang="he-IL" sz="2800" b="1" dirty="0">
                <a:solidFill>
                  <a:srgbClr val="002060"/>
                </a:solidFill>
                <a:latin typeface="Arial"/>
                <a:ea typeface="Calibri"/>
                <a:cs typeface="David"/>
              </a:rPr>
              <a:t>וַיְהִי-כֵן</a:t>
            </a:r>
            <a:r>
              <a:rPr lang="he-IL" sz="2800" dirty="0">
                <a:latin typeface="Arial"/>
                <a:ea typeface="Calibri"/>
                <a:cs typeface="David"/>
              </a:rPr>
              <a:t>. </a:t>
            </a:r>
            <a:endParaRPr lang="en-US" sz="28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1600" b="1" dirty="0">
                <a:solidFill>
                  <a:srgbClr val="889EC2"/>
                </a:solidFill>
                <a:latin typeface="Arial"/>
                <a:ea typeface="Calibri"/>
              </a:rPr>
              <a:t>טז</a:t>
            </a:r>
            <a:r>
              <a:rPr lang="he-IL" sz="2800" dirty="0">
                <a:latin typeface="Arial"/>
                <a:ea typeface="Calibri"/>
                <a:cs typeface="David"/>
              </a:rPr>
              <a:t> וַיַּעַשׂ אֱלֹהִים אֶת-שְׁנֵי הַמְּאֹרֹת הַגְּדֹלִים אֶת-הַמָּאוֹר הַגָּדֹל לְמֶמְשֶׁלֶת הַיּוֹם וְאֶת-הַמָּאוֹר הַקָּטֹן לְמֶמְשֶׁלֶת הַלַּיְלָה וְאֵת הַכּוֹכָבִים. </a:t>
            </a:r>
            <a:endParaRPr lang="en-US" sz="28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1600" b="1" dirty="0">
                <a:solidFill>
                  <a:srgbClr val="889EC2"/>
                </a:solidFill>
                <a:latin typeface="Arial"/>
                <a:ea typeface="Calibri"/>
              </a:rPr>
              <a:t>יז</a:t>
            </a:r>
            <a:r>
              <a:rPr lang="he-IL" sz="2800" dirty="0">
                <a:latin typeface="Arial"/>
                <a:ea typeface="Calibri"/>
                <a:cs typeface="David"/>
              </a:rPr>
              <a:t> וַיִּתֵּן אֹתָם אֱלֹהִים בִּרְקִיעַ הַשָּׁמָיִם לְהָאִיר עַל-הָאָרֶץ. </a:t>
            </a:r>
            <a:endParaRPr lang="en-US" sz="28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1600" b="1" dirty="0">
                <a:solidFill>
                  <a:srgbClr val="889EC2"/>
                </a:solidFill>
                <a:latin typeface="Arial"/>
                <a:ea typeface="Calibri"/>
              </a:rPr>
              <a:t>יח</a:t>
            </a:r>
            <a:r>
              <a:rPr lang="he-IL" sz="2800" dirty="0">
                <a:latin typeface="Arial"/>
                <a:ea typeface="Calibri"/>
                <a:cs typeface="David"/>
              </a:rPr>
              <a:t> וְלִמְשֹׁל בַּיּוֹם וּבַלַּיְלָה </a:t>
            </a:r>
            <a:r>
              <a:rPr lang="he-IL" sz="2800" b="1" dirty="0">
                <a:solidFill>
                  <a:srgbClr val="00B050"/>
                </a:solidFill>
                <a:latin typeface="Arial"/>
                <a:ea typeface="Calibri"/>
                <a:cs typeface="David"/>
              </a:rPr>
              <a:t>וּלְהַבְדִּיל</a:t>
            </a:r>
            <a:r>
              <a:rPr lang="he-IL" sz="2800" dirty="0">
                <a:latin typeface="Arial"/>
                <a:ea typeface="Calibri"/>
                <a:cs typeface="David"/>
              </a:rPr>
              <a:t> בֵּין הָאוֹר וּבֵין הַחֹשֶׁךְ </a:t>
            </a:r>
            <a:r>
              <a:rPr lang="he-IL" sz="2800" b="1" dirty="0">
                <a:solidFill>
                  <a:srgbClr val="FF0000"/>
                </a:solidFill>
                <a:latin typeface="Arial"/>
                <a:ea typeface="Calibri"/>
                <a:cs typeface="David"/>
              </a:rPr>
              <a:t>וַיַּרְא אֱלֹהִים כִּי-טוֹב</a:t>
            </a:r>
            <a:r>
              <a:rPr lang="he-IL" sz="2800" dirty="0">
                <a:latin typeface="Arial"/>
                <a:ea typeface="Calibri"/>
                <a:cs typeface="David"/>
              </a:rPr>
              <a:t>. </a:t>
            </a:r>
            <a:endParaRPr lang="en-US" sz="2800" dirty="0">
              <a:ea typeface="Calibri"/>
              <a:cs typeface="Arial"/>
            </a:endParaRPr>
          </a:p>
          <a:p>
            <a:r>
              <a:rPr lang="he-IL" sz="1600" b="1" dirty="0">
                <a:solidFill>
                  <a:srgbClr val="889EC2"/>
                </a:solidFill>
                <a:latin typeface="Arial"/>
                <a:ea typeface="Calibri"/>
              </a:rPr>
              <a:t>יט</a:t>
            </a:r>
            <a:r>
              <a:rPr lang="he-IL" sz="2800" dirty="0"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rgbClr val="4BACC6"/>
                </a:solidFill>
                <a:latin typeface="Arial"/>
                <a:ea typeface="Calibri"/>
                <a:cs typeface="David"/>
              </a:rPr>
              <a:t>וַיְהִי-עֶרֶב וַיְהִי-בֹקֶר יוֹם </a:t>
            </a:r>
            <a:r>
              <a:rPr lang="he-IL" sz="2800" dirty="0">
                <a:latin typeface="Arial"/>
                <a:ea typeface="Calibri"/>
                <a:cs typeface="David"/>
              </a:rPr>
              <a:t>רְבִיעִי. 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47187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949" y="188640"/>
            <a:ext cx="8229600" cy="778098"/>
          </a:xfrm>
        </p:spPr>
        <p:txBody>
          <a:bodyPr>
            <a:noAutofit/>
          </a:bodyPr>
          <a:lstStyle/>
          <a:p>
            <a:pPr rtl="0"/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Day 5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569143"/>
              </p:ext>
            </p:extLst>
          </p:nvPr>
        </p:nvGraphicFramePr>
        <p:xfrm>
          <a:off x="719572" y="5690421"/>
          <a:ext cx="7704856" cy="1097280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106323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ויקרא אלקים ל...</a:t>
                      </a:r>
                      <a:endParaRPr lang="en-US" sz="2000" b="1" dirty="0" smtClean="0">
                        <a:solidFill>
                          <a:schemeClr val="accent6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הבדלה</a:t>
                      </a:r>
                      <a:endParaRPr lang="en-US" sz="2000" b="1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כן</a:t>
                      </a:r>
                      <a:endParaRPr lang="he-IL" sz="2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4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ויאמר אלקים...</a:t>
                      </a:r>
                      <a:endParaRPr lang="en-US" sz="2000" b="1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וירא אלקים כי טוב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chemeClr val="accent5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ערב ויהי בוקר יום....</a:t>
                      </a:r>
                      <a:endParaRPr lang="he-IL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7763" y="1124744"/>
            <a:ext cx="8728474" cy="39918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15000"/>
              </a:lnSpc>
            </a:pPr>
            <a:r>
              <a:rPr lang="he-IL" b="1" dirty="0">
                <a:solidFill>
                  <a:srgbClr val="889EC2"/>
                </a:solidFill>
                <a:latin typeface="Arial"/>
                <a:ea typeface="Calibri"/>
              </a:rPr>
              <a:t>כ</a:t>
            </a:r>
            <a:r>
              <a:rPr lang="he-IL" sz="2800" dirty="0"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וַיֹּאמֶר אֱלֹהִים</a:t>
            </a:r>
            <a:r>
              <a:rPr lang="he-IL" sz="2800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dirty="0">
                <a:latin typeface="Arial"/>
                <a:ea typeface="Calibri"/>
                <a:cs typeface="David"/>
              </a:rPr>
              <a:t>יִשְׁרְצוּ הַמַּיִם שֶׁרֶץ נֶפֶשׁ חַיָּה וְעוֹף יְעוֹפֵף עַל-הָאָרֶץ עַל-פְּנֵי רְקִיעַ הַשָּׁמָיִם. 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b="1" dirty="0">
                <a:solidFill>
                  <a:srgbClr val="889EC2"/>
                </a:solidFill>
                <a:latin typeface="Arial"/>
                <a:ea typeface="Calibri"/>
              </a:rPr>
              <a:t>כא</a:t>
            </a:r>
            <a:r>
              <a:rPr lang="he-IL" sz="2800" dirty="0">
                <a:latin typeface="Arial"/>
                <a:ea typeface="Calibri"/>
                <a:cs typeface="David"/>
              </a:rPr>
              <a:t> וַיִּבְרָא אֱלֹהִים אֶת-הַתַּנִּינִם הַגְּדֹלִים וְאֵת כָּל-נֶפֶשׁ הַחַיָּה הָרֹמֶשֶׂת אֲשֶׁר שָׁרְצוּ הַמַּיִם לְמִינֵהֶם וְאֵת כָּל-עוֹף כָּנָף לְמִינֵהוּ </a:t>
            </a:r>
            <a:r>
              <a:rPr lang="he-IL" sz="2800" b="1" dirty="0">
                <a:solidFill>
                  <a:srgbClr val="FF0000"/>
                </a:solidFill>
                <a:latin typeface="Arial"/>
                <a:ea typeface="Calibri"/>
                <a:cs typeface="David"/>
              </a:rPr>
              <a:t>וַיַּרְא אֱלֹהִים כִּי-טוֹב. </a:t>
            </a:r>
            <a:endParaRPr lang="en-US" sz="2000" b="1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b="1" dirty="0">
                <a:solidFill>
                  <a:srgbClr val="889EC2"/>
                </a:solidFill>
                <a:latin typeface="Arial"/>
                <a:ea typeface="Calibri"/>
              </a:rPr>
              <a:t>כב</a:t>
            </a:r>
            <a:r>
              <a:rPr lang="he-IL" sz="2800" dirty="0">
                <a:latin typeface="Arial"/>
                <a:ea typeface="Calibri"/>
                <a:cs typeface="David"/>
              </a:rPr>
              <a:t> וַיְבָרֶךְ אֹתָם אֱלֹהִים לֵאמֹר פְּרוּ וּרְבוּ וּמִלְאוּ אֶת-הַמַּיִם בַּיַּמִּים וְהָעוֹף יִרֶב בָּאָרֶץ. </a:t>
            </a:r>
            <a:endParaRPr lang="en-US" sz="2000" dirty="0">
              <a:ea typeface="Calibri"/>
              <a:cs typeface="Arial"/>
            </a:endParaRPr>
          </a:p>
          <a:p>
            <a:r>
              <a:rPr lang="he-IL" b="1" dirty="0">
                <a:solidFill>
                  <a:srgbClr val="889EC2"/>
                </a:solidFill>
                <a:latin typeface="Arial"/>
                <a:ea typeface="Calibri"/>
              </a:rPr>
              <a:t>כג</a:t>
            </a:r>
            <a:r>
              <a:rPr lang="he-IL" sz="2800" dirty="0">
                <a:latin typeface="Arial"/>
                <a:ea typeface="Calibri"/>
                <a:cs typeface="David"/>
              </a:rPr>
              <a:t> </a:t>
            </a:r>
            <a:r>
              <a:rPr lang="he-IL" sz="2800" b="1" dirty="0">
                <a:solidFill>
                  <a:srgbClr val="4BACC6"/>
                </a:solidFill>
                <a:latin typeface="Arial"/>
                <a:ea typeface="Calibri"/>
                <a:cs typeface="David"/>
              </a:rPr>
              <a:t>וַיְהִי-עֶרֶב וַיְהִי-בֹקֶר יוֹם </a:t>
            </a:r>
            <a:r>
              <a:rPr lang="he-IL" sz="2800" dirty="0">
                <a:latin typeface="Arial"/>
                <a:ea typeface="Calibri"/>
                <a:cs typeface="David"/>
              </a:rPr>
              <a:t>חֲמִישִׁי. 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275288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949" y="188640"/>
            <a:ext cx="8229600" cy="778098"/>
          </a:xfrm>
        </p:spPr>
        <p:txBody>
          <a:bodyPr>
            <a:noAutofit/>
          </a:bodyPr>
          <a:lstStyle/>
          <a:p>
            <a:pPr rtl="0"/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Day 6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718116"/>
              </p:ext>
            </p:extLst>
          </p:nvPr>
        </p:nvGraphicFramePr>
        <p:xfrm>
          <a:off x="719572" y="5861304"/>
          <a:ext cx="7704856" cy="996696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85267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ויקרא אלקים ל...</a:t>
                      </a:r>
                      <a:endParaRPr lang="en-US" sz="1800" b="1" dirty="0" smtClean="0">
                        <a:solidFill>
                          <a:schemeClr val="accent6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הבדלה</a:t>
                      </a:r>
                      <a:endParaRPr lang="en-US" sz="1800" b="1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כן</a:t>
                      </a:r>
                      <a:endParaRPr lang="he-IL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solidFill>
                            <a:schemeClr val="accent4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ויאמר אלקים...</a:t>
                      </a:r>
                      <a:endParaRPr lang="en-US" sz="1800" b="1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וירא אלקים כי טוב</a:t>
                      </a:r>
                      <a:endParaRPr lang="en-US" sz="18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solidFill>
                            <a:schemeClr val="accent5"/>
                          </a:solidFill>
                          <a:effectLst/>
                          <a:latin typeface="Times New Roman"/>
                          <a:ea typeface="Calibri"/>
                          <a:cs typeface="David"/>
                        </a:rPr>
                        <a:t>ויהי ערב ויהי בוקר יום....</a:t>
                      </a:r>
                      <a:endParaRPr lang="he-IL" sz="1800" b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7763" y="1124744"/>
            <a:ext cx="8728474" cy="46166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15000"/>
              </a:lnSpc>
            </a:pPr>
            <a:r>
              <a:rPr lang="he-IL" sz="1200" b="1" dirty="0">
                <a:solidFill>
                  <a:srgbClr val="889EC2"/>
                </a:solidFill>
                <a:latin typeface="Arial"/>
                <a:ea typeface="Calibri"/>
              </a:rPr>
              <a:t>כד</a:t>
            </a:r>
            <a:r>
              <a:rPr lang="he-IL" sz="2000" dirty="0">
                <a:latin typeface="Arial"/>
                <a:ea typeface="Calibri"/>
                <a:cs typeface="David"/>
              </a:rPr>
              <a:t> </a:t>
            </a:r>
            <a:r>
              <a:rPr lang="he-IL" sz="2000" b="1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וַיֹּאמֶר אֱלֹהִים</a:t>
            </a:r>
            <a:r>
              <a:rPr lang="he-IL" sz="2000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000" dirty="0">
                <a:latin typeface="Arial"/>
                <a:ea typeface="Calibri"/>
                <a:cs typeface="David"/>
              </a:rPr>
              <a:t>תּוֹצֵא הָאָרֶץ נֶפֶשׁ חַיָּה לְמִינָהּ בְּהֵמָה וָרֶמֶשׂ וְחַיְתוֹ-אֶרֶץ לְמִינָהּ </a:t>
            </a:r>
            <a:r>
              <a:rPr lang="he-IL" sz="2000" b="1" dirty="0">
                <a:solidFill>
                  <a:srgbClr val="002060"/>
                </a:solidFill>
                <a:latin typeface="Arial"/>
                <a:ea typeface="Calibri"/>
                <a:cs typeface="David"/>
              </a:rPr>
              <a:t>וַיְהִי-כֵן</a:t>
            </a:r>
            <a:r>
              <a:rPr lang="he-IL" sz="2000" dirty="0">
                <a:latin typeface="Arial"/>
                <a:ea typeface="Calibri"/>
                <a:cs typeface="David"/>
              </a:rPr>
              <a:t>.</a:t>
            </a:r>
            <a:endParaRPr lang="en-US" sz="14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2000" dirty="0">
                <a:latin typeface="Arial"/>
                <a:ea typeface="Calibri"/>
                <a:cs typeface="David"/>
              </a:rPr>
              <a:t> </a:t>
            </a:r>
            <a:r>
              <a:rPr lang="he-IL" sz="1200" b="1" dirty="0">
                <a:solidFill>
                  <a:srgbClr val="889EC2"/>
                </a:solidFill>
                <a:latin typeface="Arial"/>
                <a:ea typeface="Calibri"/>
              </a:rPr>
              <a:t>כה</a:t>
            </a:r>
            <a:r>
              <a:rPr lang="he-IL" sz="2000" dirty="0">
                <a:latin typeface="Arial"/>
                <a:ea typeface="Calibri"/>
                <a:cs typeface="David"/>
              </a:rPr>
              <a:t> וַיַּעַשׂ אֱלֹהִים אֶת-חַיַּת הָאָרֶץ לְמִינָהּ וְאֶת-הַבְּהֵמָה לְמִינָהּ וְאֵת כָּל-רֶמֶשׂ הָאֲדָמָה לְמִינֵהוּ </a:t>
            </a:r>
            <a:r>
              <a:rPr lang="he-IL" sz="2000" b="1" dirty="0">
                <a:solidFill>
                  <a:srgbClr val="FF0000"/>
                </a:solidFill>
                <a:latin typeface="Arial"/>
                <a:ea typeface="Calibri"/>
                <a:cs typeface="David"/>
              </a:rPr>
              <a:t>וַיַּרְא אֱלֹהִים כִּי-טוֹב</a:t>
            </a:r>
            <a:r>
              <a:rPr lang="he-IL" sz="2000" dirty="0">
                <a:latin typeface="Arial"/>
                <a:ea typeface="Calibri"/>
                <a:cs typeface="David"/>
              </a:rPr>
              <a:t>. </a:t>
            </a:r>
            <a:endParaRPr lang="en-US" sz="14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1200" b="1" dirty="0">
                <a:solidFill>
                  <a:srgbClr val="889EC2"/>
                </a:solidFill>
                <a:latin typeface="Arial"/>
                <a:ea typeface="Calibri"/>
              </a:rPr>
              <a:t>כו</a:t>
            </a:r>
            <a:r>
              <a:rPr lang="he-IL" sz="2000" dirty="0">
                <a:latin typeface="Arial"/>
                <a:ea typeface="Calibri"/>
                <a:cs typeface="David"/>
              </a:rPr>
              <a:t> </a:t>
            </a:r>
            <a:r>
              <a:rPr lang="he-IL" sz="2000" b="1" dirty="0">
                <a:solidFill>
                  <a:schemeClr val="accent4"/>
                </a:solidFill>
                <a:latin typeface="Arial"/>
                <a:ea typeface="Calibri"/>
                <a:cs typeface="David"/>
              </a:rPr>
              <a:t>וַיֹּאמֶר אֱלֹהִים </a:t>
            </a:r>
            <a:r>
              <a:rPr lang="he-IL" sz="2000" dirty="0">
                <a:latin typeface="Arial"/>
                <a:ea typeface="Calibri"/>
                <a:cs typeface="David"/>
              </a:rPr>
              <a:t>נַעֲשֶׂה אָדָם בְּצַלְמֵנוּ כִּדְמוּתֵנוּ וְיִרְדּוּ בִדְגַת הַיָּם וּבְעוֹף הַשָּׁמַיִם וּבַבְּהֵמָה וּבְכָל-הָאָרֶץ וּבְכָל-הָרֶמֶשׂ הָרֹמֵשׂ עַל-הָאָרֶץ. </a:t>
            </a:r>
            <a:endParaRPr lang="en-US" sz="14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1200" b="1" dirty="0">
                <a:solidFill>
                  <a:srgbClr val="889EC2"/>
                </a:solidFill>
                <a:latin typeface="Arial"/>
                <a:ea typeface="Calibri"/>
              </a:rPr>
              <a:t>כז</a:t>
            </a:r>
            <a:r>
              <a:rPr lang="he-IL" sz="2000" dirty="0">
                <a:latin typeface="Arial"/>
                <a:ea typeface="Calibri"/>
                <a:cs typeface="David"/>
              </a:rPr>
              <a:t> וַיִּבְרָא אֱלֹהִים אֶת-הָאָדָם בְּצַלְמוֹ בְּצֶלֶם אֱלֹהִים בָּרָא אֹתוֹ זָכָר וּנְקֵבָה בָּרָא אֹתָם. </a:t>
            </a:r>
            <a:endParaRPr lang="en-US" sz="14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1200" b="1" dirty="0">
                <a:solidFill>
                  <a:srgbClr val="889EC2"/>
                </a:solidFill>
                <a:latin typeface="Arial"/>
                <a:ea typeface="Calibri"/>
              </a:rPr>
              <a:t>כח</a:t>
            </a:r>
            <a:r>
              <a:rPr lang="he-IL" sz="2000" dirty="0">
                <a:latin typeface="Arial"/>
                <a:ea typeface="Calibri"/>
                <a:cs typeface="David"/>
              </a:rPr>
              <a:t> וַיְבָרֶךְ אֹתָם אֱלֹהִים וַיֹּאמֶר לָהֶם אֱלֹהִים פְּרוּ וּרְבוּ וּמִלְאוּ אֶת-הָאָרֶץ וְכִבְשֻׁהָ וּרְדוּ בִּדְגַת הַיָּם וּבְעוֹף הַשָּׁמַיִם וּבְכָל-חַיָּה הָרֹמֶשֶׂת עַל-הָאָרֶץ. </a:t>
            </a:r>
            <a:endParaRPr lang="en-US" sz="14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1200" b="1" dirty="0">
                <a:solidFill>
                  <a:srgbClr val="889EC2"/>
                </a:solidFill>
                <a:latin typeface="Arial"/>
                <a:ea typeface="Calibri"/>
              </a:rPr>
              <a:t>כט</a:t>
            </a:r>
            <a:r>
              <a:rPr lang="he-IL" sz="2000" dirty="0">
                <a:latin typeface="Arial"/>
                <a:ea typeface="Calibri"/>
                <a:cs typeface="David"/>
              </a:rPr>
              <a:t> וַיֹּאמֶר אֱלֹהִים הִנֵּה נָתַתִּי לָכֶם אֶת-כָּל-עֵשֶׂב זֹרֵעַ זֶרַע אֲשֶׁר עַל-פְּנֵי כָל-הָאָרֶץ וְאֶת-כָּל-הָעֵץ אֲשֶׁר-בּוֹ פְרִי-עֵץ זֹרֵעַ זָרַע לָכֶם יִהְיֶה לְאָכְלָה. </a:t>
            </a:r>
            <a:endParaRPr lang="en-US" sz="14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sz="1200" b="1" dirty="0">
                <a:solidFill>
                  <a:srgbClr val="889EC2"/>
                </a:solidFill>
                <a:latin typeface="Arial"/>
                <a:ea typeface="Calibri"/>
              </a:rPr>
              <a:t>ל</a:t>
            </a:r>
            <a:r>
              <a:rPr lang="he-IL" sz="2000" dirty="0">
                <a:latin typeface="Arial"/>
                <a:ea typeface="Calibri"/>
                <a:cs typeface="David"/>
              </a:rPr>
              <a:t> וּלְכָל-חַיַּת הָאָרֶץ וּלְכָל-עוֹף הַשָּׁמַיִם וּלְכֹל רוֹמֵשׂ עַל-הָאָרֶץ אֲשֶׁר-בּוֹ נֶפֶשׁ חַיָּה אֶת-כָּל-יֶרֶק עֵשֶׂב לְאָכְלָה </a:t>
            </a:r>
            <a:r>
              <a:rPr lang="he-IL" sz="2000" b="1" dirty="0">
                <a:solidFill>
                  <a:srgbClr val="002060"/>
                </a:solidFill>
                <a:latin typeface="Arial"/>
                <a:ea typeface="Calibri"/>
                <a:cs typeface="David"/>
              </a:rPr>
              <a:t>וַיְהִי-כֵן</a:t>
            </a:r>
            <a:r>
              <a:rPr lang="he-IL" sz="2000" dirty="0">
                <a:latin typeface="Arial"/>
                <a:ea typeface="Calibri"/>
                <a:cs typeface="David"/>
              </a:rPr>
              <a:t>. </a:t>
            </a:r>
            <a:endParaRPr lang="en-US" sz="1400" dirty="0">
              <a:ea typeface="Calibri"/>
              <a:cs typeface="Arial"/>
            </a:endParaRPr>
          </a:p>
          <a:p>
            <a:r>
              <a:rPr lang="he-IL" sz="1200" b="1" dirty="0">
                <a:solidFill>
                  <a:srgbClr val="889EC2"/>
                </a:solidFill>
                <a:latin typeface="Arial"/>
                <a:ea typeface="Calibri"/>
              </a:rPr>
              <a:t>לא</a:t>
            </a:r>
            <a:r>
              <a:rPr lang="he-IL" sz="2000" dirty="0">
                <a:latin typeface="Arial"/>
                <a:ea typeface="Calibri"/>
                <a:cs typeface="David"/>
              </a:rPr>
              <a:t> </a:t>
            </a:r>
            <a:r>
              <a:rPr lang="he-IL" sz="2000" b="1" dirty="0">
                <a:solidFill>
                  <a:srgbClr val="FF0000"/>
                </a:solidFill>
                <a:latin typeface="Arial"/>
                <a:ea typeface="Calibri"/>
                <a:cs typeface="David"/>
              </a:rPr>
              <a:t>וַיַּרְא אֱלֹהִים אֶת-כָּל-אֲשֶׁר עָשָׂה וְהִנֵּה-טוֹב מְאֹד </a:t>
            </a:r>
            <a:r>
              <a:rPr lang="he-IL" sz="2000" b="1" dirty="0">
                <a:solidFill>
                  <a:srgbClr val="4BACC6"/>
                </a:solidFill>
                <a:latin typeface="Arial"/>
                <a:ea typeface="Calibri"/>
                <a:cs typeface="David"/>
              </a:rPr>
              <a:t>וַיְהִי-עֶרֶב וַיְהִי-בֹקֶר יוֹם </a:t>
            </a:r>
            <a:r>
              <a:rPr lang="he-IL" sz="2000" dirty="0">
                <a:latin typeface="Arial"/>
                <a:ea typeface="Calibri"/>
                <a:cs typeface="David"/>
              </a:rPr>
              <a:t>הַשִּׁשִּׁי. </a:t>
            </a:r>
            <a:endParaRPr lang="he-IL" sz="4800" dirty="0"/>
          </a:p>
        </p:txBody>
      </p:sp>
    </p:spTree>
    <p:extLst>
      <p:ext uri="{BB962C8B-B14F-4D97-AF65-F5344CB8AC3E}">
        <p14:creationId xmlns:p14="http://schemas.microsoft.com/office/powerpoint/2010/main" val="179509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sz="6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ויאמר אלקים...</a:t>
            </a:r>
            <a:endParaRPr lang="he-IL" sz="6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1"/>
                </a:solidFill>
              </a:rPr>
              <a:t>Followed by which function?</a:t>
            </a:r>
            <a:endParaRPr lang="he-IL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60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ויאמר אלקים...</a:t>
            </a:r>
            <a:endParaRPr lang="he-I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6290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198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ויאמר אלקים...</a:t>
            </a:r>
            <a:endParaRPr lang="he-I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5906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274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ויאמר אלקים...</a:t>
            </a:r>
            <a:endParaRPr lang="he-I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61875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1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Creations on Each Day</a:t>
            </a:r>
            <a:endParaRPr lang="he-I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419219"/>
              </p:ext>
            </p:extLst>
          </p:nvPr>
        </p:nvGraphicFramePr>
        <p:xfrm>
          <a:off x="457200" y="1600200"/>
          <a:ext cx="8229600" cy="4541520"/>
        </p:xfrm>
        <a:graphic>
          <a:graphicData uri="http://schemas.openxmlformats.org/drawingml/2006/table">
            <a:tbl>
              <a:tblPr rtl="1" bandCol="1">
                <a:tableStyleId>{5C22544A-7EE6-4342-B048-85BDC9FD1C3A}</a:tableStyleId>
              </a:tblPr>
              <a:tblGrid>
                <a:gridCol w="3675990"/>
                <a:gridCol w="2852260"/>
                <a:gridCol w="1701350"/>
              </a:tblGrid>
              <a:tr h="370840">
                <a:tc>
                  <a:txBody>
                    <a:bodyPr/>
                    <a:lstStyle/>
                    <a:p>
                      <a:pPr marL="342900" indent="-342900" rtl="1">
                        <a:buAutoNum type="arabicPlain"/>
                      </a:pPr>
                      <a:r>
                        <a:rPr lang="he-IL" sz="2000" dirty="0" smtClean="0"/>
                        <a:t>אור</a:t>
                      </a:r>
                    </a:p>
                    <a:p>
                      <a:pPr marL="0" indent="0" rtl="1">
                        <a:buNone/>
                      </a:pPr>
                      <a:endParaRPr lang="en-GB" sz="2000" dirty="0" smtClean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rtl="1">
                        <a:buAutoNum type="arabicPlain" startAt="4"/>
                      </a:pPr>
                      <a:r>
                        <a:rPr lang="he-IL" sz="2000" dirty="0" smtClean="0"/>
                        <a:t>מאורות</a:t>
                      </a:r>
                      <a:endParaRPr lang="he-IL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1">
                        <a:buNone/>
                      </a:pPr>
                      <a:r>
                        <a:rPr lang="he-IL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ממשלה</a:t>
                      </a:r>
                      <a:endParaRPr lang="he-IL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      </a:t>
                      </a:r>
                    </a:p>
                    <a:p>
                      <a:pPr rtl="1"/>
                      <a:r>
                        <a:rPr lang="he-IL" sz="2000" dirty="0" smtClean="0"/>
                        <a:t>                          מים מעל</a:t>
                      </a:r>
                    </a:p>
                    <a:p>
                      <a:pPr marL="342900" indent="-342900" rtl="1">
                        <a:buAutoNum type="arabicPlain" startAt="2"/>
                      </a:pPr>
                      <a:r>
                        <a:rPr lang="he-IL" sz="2000" dirty="0" smtClean="0"/>
                        <a:t>רקיע</a:t>
                      </a:r>
                    </a:p>
                    <a:p>
                      <a:pPr marL="0" indent="0" rtl="1">
                        <a:buNone/>
                      </a:pPr>
                      <a:r>
                        <a:rPr lang="he-IL" sz="2000" dirty="0" smtClean="0"/>
                        <a:t>                          מים</a:t>
                      </a:r>
                      <a:r>
                        <a:rPr lang="he-IL" sz="2000" baseline="0" dirty="0" smtClean="0"/>
                        <a:t> מתחת</a:t>
                      </a:r>
                      <a:endParaRPr lang="he-IL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     </a:t>
                      </a:r>
                    </a:p>
                    <a:p>
                      <a:pPr rtl="1"/>
                      <a:r>
                        <a:rPr lang="he-IL" sz="2000" dirty="0" smtClean="0"/>
                        <a:t>                               </a:t>
                      </a:r>
                      <a:r>
                        <a:rPr lang="en-GB" sz="2000" dirty="0" smtClean="0"/>
                        <a:t>fowl</a:t>
                      </a:r>
                      <a:r>
                        <a:rPr lang="he-IL" sz="2000" dirty="0" smtClean="0"/>
                        <a:t>           5   שרץ נפש חיה</a:t>
                      </a:r>
                    </a:p>
                    <a:p>
                      <a:pPr marL="0" indent="0" rtl="1">
                        <a:buNone/>
                      </a:pPr>
                      <a:r>
                        <a:rPr lang="he-IL" sz="2000" dirty="0" smtClean="0"/>
                        <a:t>                                </a:t>
                      </a:r>
                      <a:r>
                        <a:rPr lang="en-GB" sz="2000" dirty="0" smtClean="0"/>
                        <a:t>fish</a:t>
                      </a:r>
                      <a:endParaRPr lang="he-IL" sz="20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dirty="0" smtClean="0">
                        <a:solidFill>
                          <a:schemeClr val="accent5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 smtClean="0">
                          <a:solidFill>
                            <a:schemeClr val="accent5"/>
                          </a:solidFill>
                        </a:rPr>
                        <a:t>ויברא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dirty="0" smtClean="0">
                        <a:solidFill>
                          <a:schemeClr val="accent5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 smtClean="0">
                          <a:solidFill>
                            <a:srgbClr val="00B050"/>
                          </a:solidFill>
                        </a:rPr>
                        <a:t>ברכת פרו ורבו</a:t>
                      </a:r>
                    </a:p>
                    <a:p>
                      <a:pPr marL="0" indent="0" rtl="1">
                        <a:buNone/>
                      </a:pPr>
                      <a:endParaRPr lang="he-IL" sz="20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sz="2000" dirty="0" smtClean="0"/>
                    </a:p>
                    <a:p>
                      <a:pPr rtl="1"/>
                      <a:r>
                        <a:rPr lang="en-GB" sz="2000" dirty="0" smtClean="0"/>
                        <a:t>3a</a:t>
                      </a:r>
                      <a:r>
                        <a:rPr lang="he-IL" sz="2000" baseline="0" dirty="0" smtClean="0"/>
                        <a:t>  יבשה</a:t>
                      </a:r>
                    </a:p>
                    <a:p>
                      <a:pPr rtl="1"/>
                      <a:endParaRPr lang="he-IL" sz="2000" baseline="0" dirty="0" smtClean="0"/>
                    </a:p>
                    <a:p>
                      <a:pPr algn="r" rtl="1"/>
                      <a:r>
                        <a:rPr lang="en-GB" sz="2000" baseline="0" dirty="0" smtClean="0"/>
                        <a:t>3b</a:t>
                      </a:r>
                      <a:r>
                        <a:rPr lang="he-IL" sz="2000" baseline="0" dirty="0" smtClean="0"/>
                        <a:t>  </a:t>
                      </a:r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דשא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עשב מזריע זרע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עץ פרי עשה פרי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he-IL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GB" sz="2000" dirty="0" smtClean="0"/>
                    </a:p>
                    <a:p>
                      <a:pPr rtl="1"/>
                      <a:r>
                        <a:rPr lang="en-GB" sz="2000" dirty="0" smtClean="0"/>
                        <a:t>6a</a:t>
                      </a:r>
                      <a:r>
                        <a:rPr lang="he-IL" sz="2000" baseline="0" dirty="0" smtClean="0"/>
                        <a:t>   חיה </a:t>
                      </a:r>
                      <a:r>
                        <a:rPr lang="en-GB" sz="2000" baseline="0" dirty="0" smtClean="0"/>
                        <a:t>animals –</a:t>
                      </a:r>
                    </a:p>
                    <a:p>
                      <a:pPr rtl="1"/>
                      <a:endParaRPr lang="en-GB" sz="2000" baseline="0" dirty="0" smtClean="0"/>
                    </a:p>
                    <a:p>
                      <a:pPr rtl="1"/>
                      <a:r>
                        <a:rPr lang="en-GB" sz="2000" baseline="0" dirty="0" smtClean="0"/>
                        <a:t>6b</a:t>
                      </a:r>
                      <a:r>
                        <a:rPr lang="he-IL" sz="2000" baseline="0" dirty="0" smtClean="0"/>
                        <a:t>   אדם – בצלם אלוקים</a:t>
                      </a:r>
                      <a:endParaRPr lang="he-IL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dirty="0" smtClean="0">
                        <a:solidFill>
                          <a:schemeClr val="accent5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dirty="0" smtClean="0">
                        <a:solidFill>
                          <a:schemeClr val="accent5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 smtClean="0">
                        <a:solidFill>
                          <a:schemeClr val="accent5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 smtClean="0">
                          <a:solidFill>
                            <a:schemeClr val="accent5"/>
                          </a:solidFill>
                        </a:rPr>
                        <a:t>ויברא</a:t>
                      </a:r>
                    </a:p>
                    <a:p>
                      <a:pPr rtl="1"/>
                      <a:endParaRPr kumimoji="0" lang="he-IL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79646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kumimoji="0" lang="he-IL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7964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ממשלה</a:t>
                      </a:r>
                      <a:endParaRPr lang="he-IL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2699792" y="2935334"/>
            <a:ext cx="40315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699792" y="3151358"/>
            <a:ext cx="403154" cy="2776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804248" y="2922561"/>
            <a:ext cx="792088" cy="190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804248" y="3151358"/>
            <a:ext cx="792088" cy="2776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44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פרקי אבות</a:t>
            </a:r>
            <a:endParaRPr lang="he-IL" sz="6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u="sng" dirty="0" smtClean="0"/>
              <a:t>פרק ה משנה א</a:t>
            </a:r>
          </a:p>
          <a:p>
            <a:pPr marL="0" indent="0">
              <a:buNone/>
            </a:pPr>
            <a:endParaRPr lang="he-IL" dirty="0" smtClean="0">
              <a:latin typeface="Arial"/>
              <a:ea typeface="Calibri"/>
              <a:cs typeface="David"/>
            </a:endParaRPr>
          </a:p>
          <a:p>
            <a:pPr marL="0" indent="0">
              <a:buNone/>
            </a:pPr>
            <a:r>
              <a:rPr lang="he-IL" dirty="0">
                <a:latin typeface="David" pitchFamily="34" charset="-79"/>
                <a:cs typeface="David" pitchFamily="34" charset="-79"/>
              </a:rPr>
              <a:t>בעשרה מאמרות נברא העולם; ומה תלמוד לומר, והלוא במאמר אחד יכול להיבראות: אלא להיפרע מן הרשעים, שהן מאבדין את העולם שנברא בעשרה מאמרות, וליתן שכר טוב לצדיקים, שהן מקיימין את העולם שנברא בעשרה מאמרות.</a:t>
            </a:r>
            <a:endParaRPr lang="he-IL" dirty="0" smtClean="0">
              <a:latin typeface="David" pitchFamily="34" charset="-79"/>
              <a:ea typeface="Calibri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00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תולדות האדם</a:t>
            </a:r>
            <a:endParaRPr lang="he-IL" sz="6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פרק יא</a:t>
            </a:r>
            <a:endParaRPr lang="he-IL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186808" cy="3951288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... שָׁנָה וַיּוֹלֶד אֶת-ּ... </a:t>
            </a:r>
            <a:endParaRPr lang="en-US" sz="1600" dirty="0">
              <a:ea typeface="Calibri"/>
              <a:cs typeface="Arial"/>
            </a:endParaRPr>
          </a:p>
          <a:p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אַחֲרֵי הוֹלִידוֹ אֶת-... </a:t>
            </a:r>
          </a:p>
          <a:p>
            <a:pPr marL="0" indent="0">
              <a:buNone/>
            </a:pPr>
            <a:r>
              <a:rPr lang="he-IL" dirty="0">
                <a:latin typeface="Arial"/>
                <a:ea typeface="Calibri"/>
                <a:cs typeface="David"/>
              </a:rPr>
              <a:t> </a:t>
            </a:r>
            <a:r>
              <a:rPr lang="he-IL" dirty="0" smtClean="0">
                <a:latin typeface="Arial"/>
                <a:ea typeface="Calibri"/>
                <a:cs typeface="David"/>
              </a:rPr>
              <a:t>      </a:t>
            </a: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... שָׁנָה וַיּוֹלֶד בָּנִים וּבָנוֹת.</a:t>
            </a:r>
            <a:endParaRPr lang="he-IL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פרק ה</a:t>
            </a:r>
            <a:endParaRPr lang="he-IL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... שָׁנָה וַיּוֹלֶד אֶת-... </a:t>
            </a:r>
            <a:endParaRPr lang="en-US" sz="16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אַחֲרֵי הוֹלִידוֹ אֶת-...  ...שָׁנָה וַיּוֹלֶד בָּנִים וּבָנוֹת.</a:t>
            </a:r>
          </a:p>
          <a:p>
            <a:pPr>
              <a:lnSpc>
                <a:spcPct val="115000"/>
              </a:lnSpc>
            </a:pPr>
            <a:r>
              <a:rPr lang="he-IL" b="1" dirty="0" smtClean="0">
                <a:effectLst/>
                <a:latin typeface="Arial"/>
                <a:ea typeface="Calibri"/>
                <a:cs typeface="David"/>
              </a:rPr>
              <a:t> וַיִּהְיוּ כָּל-יְמֵי-... ...שָׁנָה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/>
                <a:ea typeface="Calibri"/>
                <a:cs typeface="David"/>
              </a:rPr>
              <a:t>וַיָּמֹת</a:t>
            </a:r>
            <a:r>
              <a:rPr lang="he-IL" b="1" dirty="0" smtClean="0">
                <a:effectLst/>
                <a:latin typeface="Arial"/>
                <a:ea typeface="Calibri"/>
                <a:cs typeface="David"/>
              </a:rPr>
              <a:t>.</a:t>
            </a:r>
            <a:endParaRPr lang="en-US" sz="1600" b="1" dirty="0">
              <a:ea typeface="Calibri"/>
              <a:cs typeface="Arial"/>
            </a:endParaRP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91715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Message of </a:t>
            </a:r>
            <a:r>
              <a:rPr lang="en-GB" sz="54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Sefer</a:t>
            </a:r>
            <a:r>
              <a:rPr lang="en-GB" sz="5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54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Bereishit</a:t>
            </a:r>
            <a:endParaRPr lang="he-IL" sz="5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Giving a title to each </a:t>
            </a:r>
            <a:r>
              <a:rPr lang="en-GB" dirty="0" err="1" smtClean="0">
                <a:solidFill>
                  <a:schemeClr val="tx1"/>
                </a:solidFill>
              </a:rPr>
              <a:t>Parashiya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8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80766"/>
            <a:ext cx="4038600" cy="6588594"/>
          </a:xfrm>
        </p:spPr>
        <p:txBody>
          <a:bodyPr>
            <a:noAutofit/>
          </a:bodyPr>
          <a:lstStyle/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1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2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3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4                                  </a:t>
            </a:r>
            <a:endParaRPr lang="en-GB" sz="1800" dirty="0" smtClean="0">
              <a:latin typeface="Times New Roman"/>
              <a:ea typeface="Calibri"/>
              <a:cs typeface="David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Times New Roman"/>
                <a:ea typeface="Calibri"/>
                <a:cs typeface="David"/>
              </a:rPr>
              <a:t>5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6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7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גן עדן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עונש 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האישה</a:t>
            </a:r>
            <a:r>
              <a:rPr lang="en-GB" sz="1800" dirty="0" smtClean="0">
                <a:latin typeface="Times New Roman"/>
                <a:ea typeface="Calibri"/>
                <a:cs typeface="David"/>
              </a:rPr>
              <a:t>                              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עונש אדם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גירוש מגן עדן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קין והבל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           -</a:t>
            </a: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     </a:t>
            </a:r>
            <a:r>
              <a:rPr lang="en-GB" sz="1800" dirty="0" smtClean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         </a:t>
            </a: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תולדות אדם – נח</a:t>
            </a: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 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נפילים</a:t>
            </a:r>
            <a:r>
              <a:rPr lang="en-GB" sz="1800" dirty="0">
                <a:latin typeface="Times New Roman"/>
                <a:ea typeface="Calibri"/>
                <a:cs typeface="David"/>
              </a:rPr>
              <a:t> – too much free time </a:t>
            </a: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 smtClean="0">
                <a:latin typeface="Times New Roman"/>
                <a:ea typeface="Calibri"/>
                <a:cs typeface="David"/>
              </a:rPr>
              <a:t> </a:t>
            </a:r>
            <a:r>
              <a:rPr lang="he-IL" sz="1800" dirty="0">
                <a:latin typeface="Times New Roman"/>
                <a:ea typeface="Calibri"/>
                <a:cs typeface="David"/>
              </a:rPr>
              <a:t>מחיית העולם</a:t>
            </a:r>
            <a:endParaRPr lang="en-US" sz="1800" dirty="0">
              <a:ea typeface="Calibri"/>
              <a:cs typeface="Arial"/>
            </a:endParaRPr>
          </a:p>
          <a:p>
            <a:pPr marL="0" indent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		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השחתת </a:t>
            </a:r>
            <a:r>
              <a:rPr lang="he-IL" sz="1800" dirty="0">
                <a:latin typeface="Times New Roman"/>
                <a:ea typeface="Calibri"/>
                <a:cs typeface="David"/>
              </a:rPr>
              <a:t>הארץ, 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חמס</a:t>
            </a:r>
            <a:r>
              <a:rPr lang="en-GB" sz="1800" dirty="0">
                <a:latin typeface="Times New Roman"/>
                <a:ea typeface="Calibri"/>
                <a:cs typeface="David"/>
              </a:rPr>
              <a:t>	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המבול</a:t>
            </a:r>
            <a:r>
              <a:rPr lang="he-IL" sz="1800" dirty="0" smtClean="0">
                <a:ea typeface="Calibri"/>
                <a:cs typeface="Times New Roman"/>
              </a:rPr>
              <a:t> 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spcBef>
                <a:spcPts val="0"/>
              </a:spcBef>
              <a:buNone/>
            </a:pPr>
            <a:endParaRPr lang="he-IL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88024" y="116632"/>
            <a:ext cx="4038600" cy="6552728"/>
          </a:xfrm>
        </p:spPr>
        <p:txBody>
          <a:bodyPr>
            <a:noAutofit/>
          </a:bodyPr>
          <a:lstStyle/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יציאה מהתיבה, מצוות בני נח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ברית 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הקשת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drunk</a:t>
            </a:r>
            <a:r>
              <a:rPr lang="he-IL" sz="1800" dirty="0">
                <a:latin typeface="Times New Roman"/>
                <a:ea typeface="Calibri"/>
                <a:cs typeface="David"/>
              </a:rPr>
              <a:t> נח – 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   </a:t>
            </a: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יפת וחם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   </a:t>
            </a:r>
            <a:r>
              <a:rPr lang="he-IL" sz="1800" dirty="0" smtClean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כנען</a:t>
            </a:r>
            <a:r>
              <a:rPr lang="en-GB" sz="1800" dirty="0" smtClean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                            </a:t>
            </a:r>
            <a:r>
              <a:rPr lang="he-IL" sz="1800" dirty="0" smtClean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תולדות </a:t>
            </a: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בני נח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   </a:t>
            </a: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שם</a:t>
            </a:r>
            <a:r>
              <a:rPr lang="en-GB" sz="1800" dirty="0">
                <a:latin typeface="Times New Roman"/>
                <a:ea typeface="Calibri"/>
                <a:cs typeface="David"/>
              </a:rPr>
              <a:t>		 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מגדל בבל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                 </a:t>
            </a:r>
            <a:r>
              <a:rPr lang="en-GB" sz="1800" dirty="0" smtClean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                </a:t>
            </a: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תולדות שם- תרח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לך לך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מצרים – לוט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מלחמה</a:t>
            </a:r>
            <a:r>
              <a:rPr lang="en-GB" sz="1800" dirty="0">
                <a:latin typeface="Times New Roman"/>
                <a:ea typeface="Calibri"/>
                <a:cs typeface="David"/>
              </a:rPr>
              <a:t>                                   </a:t>
            </a:r>
            <a:r>
              <a:rPr lang="he-IL" sz="1800" dirty="0">
                <a:latin typeface="Times New Roman"/>
                <a:ea typeface="Calibri"/>
                <a:cs typeface="David"/>
              </a:rPr>
              <a:t>אברהם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ברית בין הבתרים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 smtClean="0">
                <a:latin typeface="Times New Roman"/>
                <a:ea typeface="Calibri"/>
                <a:cs typeface="David"/>
              </a:rPr>
              <a:t>-</a:t>
            </a:r>
            <a:endParaRPr lang="en-US" sz="1800" dirty="0" smtClean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 smtClean="0">
                <a:latin typeface="Times New Roman"/>
                <a:ea typeface="Calibri"/>
                <a:cs typeface="David"/>
              </a:rPr>
              <a:t>-		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יצחק</a:t>
            </a:r>
            <a:endParaRPr lang="en-US" sz="1800" dirty="0" smtClean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 smtClean="0">
                <a:latin typeface="Times New Roman"/>
                <a:ea typeface="Calibri"/>
                <a:cs typeface="David"/>
              </a:rPr>
              <a:t>-</a:t>
            </a:r>
            <a:r>
              <a:rPr lang="en-GB" sz="1800" dirty="0" smtClean="0">
                <a:latin typeface="Times New Roman"/>
                <a:ea typeface="Calibri"/>
                <a:cs typeface="David"/>
              </a:rPr>
              <a:t>	      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יעקב</a:t>
            </a:r>
            <a:r>
              <a:rPr lang="en-GB" sz="1800" dirty="0" smtClean="0">
                <a:latin typeface="Times New Roman"/>
                <a:ea typeface="Calibri"/>
                <a:cs typeface="David"/>
              </a:rPr>
              <a:t>   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-	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יוסף</a:t>
            </a:r>
            <a:r>
              <a:rPr lang="en-GB" sz="1800" dirty="0" smtClean="0">
                <a:latin typeface="Times New Roman"/>
                <a:ea typeface="Calibri"/>
                <a:cs typeface="David"/>
              </a:rPr>
              <a:t> </a:t>
            </a:r>
            <a:r>
              <a:rPr lang="en-GB" sz="1800" dirty="0">
                <a:latin typeface="Times New Roman"/>
                <a:ea typeface="Calibri"/>
                <a:cs typeface="David"/>
              </a:rPr>
              <a:t>and bros</a:t>
            </a:r>
            <a:endParaRPr lang="en-US" sz="1800" dirty="0">
              <a:ea typeface="Calibri"/>
              <a:cs typeface="Arial"/>
            </a:endParaRPr>
          </a:p>
          <a:p>
            <a:pPr>
              <a:spcBef>
                <a:spcPts val="0"/>
              </a:spcBef>
            </a:pPr>
            <a:endParaRPr lang="he-IL" sz="1800" dirty="0"/>
          </a:p>
        </p:txBody>
      </p:sp>
    </p:spTree>
    <p:extLst>
      <p:ext uri="{BB962C8B-B14F-4D97-AF65-F5344CB8AC3E}">
        <p14:creationId xmlns:p14="http://schemas.microsoft.com/office/powerpoint/2010/main" val="337946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80766"/>
            <a:ext cx="4038600" cy="6588594"/>
          </a:xfrm>
        </p:spPr>
        <p:txBody>
          <a:bodyPr>
            <a:noAutofit/>
          </a:bodyPr>
          <a:lstStyle/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1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2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3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4                                 </a:t>
            </a:r>
            <a:r>
              <a:rPr lang="he-IL" sz="1800" dirty="0" smtClean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7 ימי הבריאה</a:t>
            </a:r>
            <a:r>
              <a:rPr lang="en-GB" sz="1800" dirty="0" smtClean="0">
                <a:latin typeface="Times New Roman"/>
                <a:ea typeface="Calibri"/>
                <a:cs typeface="David"/>
              </a:rPr>
              <a:t> </a:t>
            </a: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Times New Roman"/>
                <a:ea typeface="Calibri"/>
                <a:cs typeface="David"/>
              </a:rPr>
              <a:t>5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6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7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גן עדן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עונש 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האישה</a:t>
            </a:r>
            <a:r>
              <a:rPr lang="en-GB" sz="1800" dirty="0" smtClean="0">
                <a:latin typeface="Times New Roman"/>
                <a:ea typeface="Calibri"/>
                <a:cs typeface="David"/>
              </a:rPr>
              <a:t>                              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עונש 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אדם</a:t>
            </a:r>
            <a:r>
              <a:rPr lang="en-GB" sz="1800" dirty="0" smtClean="0">
                <a:latin typeface="Times New Roman"/>
                <a:ea typeface="Calibri"/>
                <a:cs typeface="David"/>
              </a:rPr>
              <a:t>                               </a:t>
            </a:r>
            <a:r>
              <a:rPr lang="he-IL" sz="1800" dirty="0" smtClean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גן עדן</a:t>
            </a:r>
            <a:endParaRPr lang="en-US" sz="1800" dirty="0">
              <a:solidFill>
                <a:schemeClr val="accent3"/>
              </a:solidFill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גירוש מגן עדן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קין והבל</a:t>
            </a:r>
            <a:endParaRPr lang="en-US" sz="1800" dirty="0">
              <a:solidFill>
                <a:schemeClr val="accent3"/>
              </a:solidFill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           -</a:t>
            </a: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     </a:t>
            </a:r>
            <a:r>
              <a:rPr lang="en-GB" sz="1800" dirty="0" smtClean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         </a:t>
            </a: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תולדות אדם – נח</a:t>
            </a: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 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נפילים</a:t>
            </a:r>
            <a:r>
              <a:rPr lang="en-GB" sz="1800" dirty="0">
                <a:latin typeface="Times New Roman"/>
                <a:ea typeface="Calibri"/>
                <a:cs typeface="David"/>
              </a:rPr>
              <a:t> – too much free time </a:t>
            </a: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 smtClean="0">
                <a:latin typeface="Times New Roman"/>
                <a:ea typeface="Calibri"/>
                <a:cs typeface="David"/>
              </a:rPr>
              <a:t> </a:t>
            </a:r>
            <a:r>
              <a:rPr lang="he-IL" sz="1800" dirty="0">
                <a:latin typeface="Times New Roman"/>
                <a:ea typeface="Calibri"/>
                <a:cs typeface="David"/>
              </a:rPr>
              <a:t>מחיית 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העולם</a:t>
            </a:r>
            <a:r>
              <a:rPr lang="en-GB" sz="1800" dirty="0" smtClean="0">
                <a:latin typeface="Times New Roman"/>
                <a:ea typeface="Calibri"/>
                <a:cs typeface="David"/>
              </a:rPr>
              <a:t>                         </a:t>
            </a:r>
            <a:r>
              <a:rPr lang="en-GB" sz="1800" dirty="0" smtClean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pre-</a:t>
            </a:r>
            <a:r>
              <a:rPr lang="he-IL" sz="1800" dirty="0" smtClean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מבול</a:t>
            </a:r>
            <a:endParaRPr lang="en-US" sz="1800" dirty="0">
              <a:solidFill>
                <a:schemeClr val="accent3"/>
              </a:solidFill>
              <a:ea typeface="Calibri"/>
              <a:cs typeface="Arial"/>
            </a:endParaRPr>
          </a:p>
          <a:p>
            <a:pPr marL="0" indent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		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השחתת </a:t>
            </a:r>
            <a:r>
              <a:rPr lang="he-IL" sz="1800" dirty="0">
                <a:latin typeface="Times New Roman"/>
                <a:ea typeface="Calibri"/>
                <a:cs typeface="David"/>
              </a:rPr>
              <a:t>הארץ, 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חמס</a:t>
            </a:r>
            <a:r>
              <a:rPr lang="en-GB" sz="1800" dirty="0">
                <a:latin typeface="Times New Roman"/>
                <a:ea typeface="Calibri"/>
                <a:cs typeface="David"/>
              </a:rPr>
              <a:t>	</a:t>
            </a:r>
            <a:r>
              <a:rPr lang="he-IL" sz="1800" dirty="0" smtClean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המבול</a:t>
            </a:r>
            <a:r>
              <a:rPr lang="he-IL" sz="1800" dirty="0" smtClean="0">
                <a:solidFill>
                  <a:schemeClr val="accent3"/>
                </a:solidFill>
                <a:ea typeface="Calibri"/>
                <a:cs typeface="Times New Roman"/>
              </a:rPr>
              <a:t> </a:t>
            </a:r>
            <a:endParaRPr lang="en-US" sz="1800" dirty="0">
              <a:solidFill>
                <a:schemeClr val="accent3"/>
              </a:solidFill>
              <a:ea typeface="Calibri"/>
              <a:cs typeface="Arial"/>
            </a:endParaRPr>
          </a:p>
          <a:p>
            <a:pPr marL="0" indent="0" algn="l" rtl="0">
              <a:spcBef>
                <a:spcPts val="0"/>
              </a:spcBef>
              <a:buNone/>
            </a:pPr>
            <a:endParaRPr lang="he-IL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88024" y="116632"/>
            <a:ext cx="4038600" cy="6552728"/>
          </a:xfrm>
        </p:spPr>
        <p:txBody>
          <a:bodyPr>
            <a:noAutofit/>
          </a:bodyPr>
          <a:lstStyle/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יציאה מהתיבה, מצוות בני נח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ברית </a:t>
            </a:r>
            <a:r>
              <a:rPr lang="he-IL" sz="1800" dirty="0" smtClean="0">
                <a:latin typeface="Times New Roman"/>
                <a:ea typeface="Calibri"/>
                <a:cs typeface="David"/>
              </a:rPr>
              <a:t>הקשת</a:t>
            </a:r>
            <a:r>
              <a:rPr lang="en-GB" sz="1800" dirty="0" smtClean="0">
                <a:latin typeface="Times New Roman"/>
                <a:ea typeface="Calibri"/>
                <a:cs typeface="David"/>
              </a:rPr>
              <a:t>                             </a:t>
            </a:r>
            <a:r>
              <a:rPr lang="en-GB" sz="1800" dirty="0" smtClean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post - </a:t>
            </a:r>
            <a:r>
              <a:rPr lang="he-IL" sz="1800" dirty="0" smtClean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מבול</a:t>
            </a:r>
            <a:endParaRPr lang="en-US" sz="1800" dirty="0">
              <a:solidFill>
                <a:schemeClr val="accent3"/>
              </a:solidFill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drunk</a:t>
            </a:r>
            <a:r>
              <a:rPr lang="he-IL" sz="1800" dirty="0">
                <a:latin typeface="Times New Roman"/>
                <a:ea typeface="Calibri"/>
                <a:cs typeface="David"/>
              </a:rPr>
              <a:t> נח – 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   </a:t>
            </a: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יפת וחם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   </a:t>
            </a:r>
            <a:r>
              <a:rPr lang="he-IL" sz="1800" dirty="0" smtClean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כנען</a:t>
            </a:r>
            <a:r>
              <a:rPr lang="en-GB" sz="1800" dirty="0" smtClean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                            </a:t>
            </a:r>
            <a:r>
              <a:rPr lang="he-IL" sz="1800" dirty="0" smtClean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תולדות </a:t>
            </a: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בני נח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   </a:t>
            </a: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שם</a:t>
            </a:r>
            <a:r>
              <a:rPr lang="en-GB" sz="1800" dirty="0">
                <a:latin typeface="Times New Roman"/>
                <a:ea typeface="Calibri"/>
                <a:cs typeface="David"/>
              </a:rPr>
              <a:t>		 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מגדל בבל</a:t>
            </a:r>
            <a:endParaRPr lang="en-US" sz="1800" dirty="0">
              <a:solidFill>
                <a:schemeClr val="accent3"/>
              </a:solidFill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                 </a:t>
            </a:r>
            <a:r>
              <a:rPr lang="en-GB" sz="1800" dirty="0" smtClean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                </a:t>
            </a:r>
            <a:r>
              <a:rPr lang="he-IL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תולדות שם- תרח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8064A2"/>
                </a:solidFill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לך לך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מצרים – לוט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מלחמה</a:t>
            </a:r>
            <a:r>
              <a:rPr lang="en-GB" sz="1800" dirty="0">
                <a:latin typeface="Times New Roman"/>
                <a:ea typeface="Calibri"/>
                <a:cs typeface="David"/>
              </a:rPr>
              <a:t>                                   </a:t>
            </a:r>
            <a:r>
              <a:rPr lang="he-IL" sz="1800" dirty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אברהם</a:t>
            </a:r>
            <a:endParaRPr lang="en-US" sz="1800" dirty="0">
              <a:solidFill>
                <a:schemeClr val="accent3"/>
              </a:solidFill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latin typeface="Times New Roman"/>
                <a:ea typeface="Calibri"/>
                <a:cs typeface="David"/>
              </a:rPr>
              <a:t>ברית בין הבתרים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 smtClean="0">
                <a:latin typeface="Times New Roman"/>
                <a:ea typeface="Calibri"/>
                <a:cs typeface="David"/>
              </a:rPr>
              <a:t>-</a:t>
            </a:r>
            <a:endParaRPr lang="en-US" sz="1800" dirty="0" smtClean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 smtClean="0">
                <a:latin typeface="Times New Roman"/>
                <a:ea typeface="Calibri"/>
                <a:cs typeface="David"/>
              </a:rPr>
              <a:t>-		</a:t>
            </a:r>
            <a:r>
              <a:rPr lang="he-IL" sz="1800" dirty="0" smtClean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יצחק</a:t>
            </a:r>
            <a:endParaRPr lang="en-US" sz="1800" dirty="0" smtClean="0">
              <a:solidFill>
                <a:schemeClr val="accent3"/>
              </a:solidFill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 smtClean="0">
                <a:latin typeface="Times New Roman"/>
                <a:ea typeface="Calibri"/>
                <a:cs typeface="David"/>
              </a:rPr>
              <a:t>-</a:t>
            </a:r>
            <a:r>
              <a:rPr lang="en-GB" sz="1800" dirty="0" smtClean="0">
                <a:latin typeface="Times New Roman"/>
                <a:ea typeface="Calibri"/>
                <a:cs typeface="David"/>
              </a:rPr>
              <a:t>	      </a:t>
            </a:r>
            <a:r>
              <a:rPr lang="he-IL" sz="1800" dirty="0" smtClean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יעקב</a:t>
            </a:r>
            <a:r>
              <a:rPr lang="en-GB" sz="1800" dirty="0" smtClean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   </a:t>
            </a:r>
            <a:endParaRPr lang="en-US" sz="1800" dirty="0">
              <a:solidFill>
                <a:schemeClr val="accent3"/>
              </a:solidFill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-</a:t>
            </a:r>
            <a:endParaRPr lang="en-US" sz="1800" dirty="0"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latin typeface="Times New Roman"/>
                <a:ea typeface="Calibri"/>
                <a:cs typeface="David"/>
              </a:rPr>
              <a:t>-	</a:t>
            </a:r>
            <a:r>
              <a:rPr lang="he-IL" sz="1800" dirty="0" smtClean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יוסף</a:t>
            </a:r>
            <a:r>
              <a:rPr lang="en-GB" sz="1800" dirty="0" smtClean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 </a:t>
            </a:r>
            <a:r>
              <a:rPr lang="en-GB" sz="1800" dirty="0">
                <a:solidFill>
                  <a:schemeClr val="accent3"/>
                </a:solidFill>
                <a:latin typeface="Times New Roman"/>
                <a:ea typeface="Calibri"/>
                <a:cs typeface="David"/>
              </a:rPr>
              <a:t>and bros</a:t>
            </a:r>
            <a:endParaRPr lang="en-US" sz="1800" dirty="0">
              <a:solidFill>
                <a:schemeClr val="accent3"/>
              </a:solidFill>
              <a:ea typeface="Calibri"/>
              <a:cs typeface="Arial"/>
            </a:endParaRPr>
          </a:p>
          <a:p>
            <a:pPr>
              <a:spcBef>
                <a:spcPts val="0"/>
              </a:spcBef>
            </a:pPr>
            <a:endParaRPr lang="he-IL" sz="18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99592" y="332656"/>
            <a:ext cx="115212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899592" y="1412776"/>
            <a:ext cx="115212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1259632" y="2492896"/>
            <a:ext cx="1656184" cy="57606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 flipV="1">
            <a:off x="1835696" y="3248980"/>
            <a:ext cx="1080120" cy="18002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807804" y="5447591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375756" y="5733256"/>
            <a:ext cx="61206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20272" y="47667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940152" y="782706"/>
            <a:ext cx="1512168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9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he-IL" sz="2400" dirty="0" smtClean="0"/>
              <a:t>בריאה</a:t>
            </a:r>
          </a:p>
          <a:p>
            <a:pPr marL="0" indent="0" algn="l">
              <a:buNone/>
            </a:pPr>
            <a:r>
              <a:rPr lang="he-IL" sz="2400" dirty="0" smtClean="0"/>
              <a:t>גן עדן</a:t>
            </a:r>
          </a:p>
          <a:p>
            <a:pPr marL="0" indent="0" algn="l">
              <a:buNone/>
            </a:pPr>
            <a:r>
              <a:rPr lang="he-IL" sz="2400" dirty="0" smtClean="0"/>
              <a:t>קין והבל</a:t>
            </a:r>
          </a:p>
          <a:p>
            <a:pPr marL="0" indent="0" algn="l">
              <a:buNone/>
            </a:pPr>
            <a:r>
              <a:rPr lang="he-IL" sz="2400" dirty="0" smtClean="0"/>
              <a:t>אדם- נח</a:t>
            </a:r>
          </a:p>
          <a:p>
            <a:pPr marL="0" indent="0" algn="l">
              <a:buNone/>
            </a:pPr>
            <a:r>
              <a:rPr lang="he-IL" sz="2400" dirty="0" smtClean="0"/>
              <a:t>מבול</a:t>
            </a:r>
          </a:p>
          <a:p>
            <a:pPr marL="0" indent="0" algn="l">
              <a:buNone/>
            </a:pPr>
            <a:r>
              <a:rPr lang="he-IL" sz="2400" dirty="0" smtClean="0"/>
              <a:t>תולדות בני נח</a:t>
            </a:r>
          </a:p>
          <a:p>
            <a:pPr marL="0" indent="0" algn="l">
              <a:buNone/>
            </a:pPr>
            <a:r>
              <a:rPr lang="he-IL" sz="2400" dirty="0" smtClean="0"/>
              <a:t>מגדל בבל</a:t>
            </a:r>
          </a:p>
          <a:p>
            <a:pPr marL="0" indent="0" algn="l">
              <a:buNone/>
            </a:pPr>
            <a:r>
              <a:rPr lang="he-IL" sz="2400" dirty="0" smtClean="0"/>
              <a:t>תולדות שם – תרח</a:t>
            </a:r>
          </a:p>
          <a:p>
            <a:pPr marL="0" indent="0" algn="l">
              <a:buNone/>
            </a:pPr>
            <a:r>
              <a:rPr lang="he-IL" sz="2400" dirty="0" smtClean="0"/>
              <a:t>אברהם </a:t>
            </a:r>
          </a:p>
          <a:p>
            <a:pPr marL="0" indent="0" algn="l">
              <a:buNone/>
            </a:pPr>
            <a:r>
              <a:rPr lang="he-IL" sz="2400" dirty="0" smtClean="0"/>
              <a:t>יצחק</a:t>
            </a:r>
          </a:p>
          <a:p>
            <a:pPr marL="0" indent="0" algn="l">
              <a:buNone/>
            </a:pPr>
            <a:r>
              <a:rPr lang="he-IL" sz="2400" dirty="0" smtClean="0"/>
              <a:t>תולדות יצחק</a:t>
            </a:r>
          </a:p>
          <a:p>
            <a:pPr marL="0" indent="0" algn="l">
              <a:buNone/>
            </a:pPr>
            <a:r>
              <a:rPr lang="he-IL" sz="2400" dirty="0" smtClean="0"/>
              <a:t>יעקב</a:t>
            </a:r>
          </a:p>
          <a:p>
            <a:pPr marL="0" indent="0" algn="l">
              <a:buNone/>
            </a:pPr>
            <a:r>
              <a:rPr lang="he-IL" sz="2400" dirty="0" smtClean="0"/>
              <a:t>תולדות עשו</a:t>
            </a:r>
          </a:p>
          <a:p>
            <a:pPr marL="0" indent="0" algn="l">
              <a:buNone/>
            </a:pPr>
            <a:r>
              <a:rPr lang="he-IL" sz="2400" dirty="0" smtClean="0"/>
              <a:t>תולדות יעקב</a:t>
            </a:r>
          </a:p>
          <a:p>
            <a:pPr marL="0" indent="0" algn="l" rtl="0">
              <a:buNone/>
            </a:pPr>
            <a:r>
              <a:rPr lang="he-IL" sz="2400" dirty="0" smtClean="0"/>
              <a:t>יוסף</a:t>
            </a:r>
            <a:r>
              <a:rPr lang="en-GB" sz="2400" dirty="0" smtClean="0"/>
              <a:t> and brothers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60713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3384376"/>
          </a:xfrm>
        </p:spPr>
        <p:txBody>
          <a:bodyPr>
            <a:normAutofit/>
          </a:bodyPr>
          <a:lstStyle/>
          <a:p>
            <a:pPr rtl="0"/>
            <a:r>
              <a:rPr lang="en-GB" sz="5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he-IL" sz="5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תולדות</a:t>
            </a:r>
            <a:r>
              <a:rPr lang="en-GB" sz="5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end or introduce a section?</a:t>
            </a:r>
            <a:endParaRPr lang="he-IL" sz="5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36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cs typeface="David" pitchFamily="34" charset="-79"/>
              </a:rPr>
              <a:t>Making </a:t>
            </a:r>
            <a:r>
              <a:rPr lang="he-IL" dirty="0" smtClean="0">
                <a:cs typeface="David" pitchFamily="34" charset="-79"/>
              </a:rPr>
              <a:t>נח</a:t>
            </a:r>
            <a:r>
              <a:rPr lang="en-GB" dirty="0" smtClean="0">
                <a:cs typeface="David" pitchFamily="34" charset="-79"/>
              </a:rPr>
              <a:t> fit into </a:t>
            </a:r>
            <a:r>
              <a:rPr lang="he-IL" dirty="0" smtClean="0">
                <a:cs typeface="David" pitchFamily="34" charset="-79"/>
              </a:rPr>
              <a:t>פרק ה</a:t>
            </a:r>
            <a:r>
              <a:rPr lang="en-GB" dirty="0" smtClean="0">
                <a:cs typeface="David" pitchFamily="34" charset="-79"/>
              </a:rPr>
              <a:t>…</a:t>
            </a:r>
            <a:endParaRPr lang="he-IL" dirty="0"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u="sng" dirty="0">
                <a:latin typeface="Arial"/>
                <a:ea typeface="Times New Roman"/>
                <a:cs typeface="David"/>
              </a:rPr>
              <a:t>ה:לב</a:t>
            </a:r>
            <a:r>
              <a:rPr lang="he-IL" dirty="0">
                <a:latin typeface="Arial"/>
                <a:ea typeface="Times New Roman"/>
                <a:cs typeface="David"/>
              </a:rPr>
              <a:t> - וַיְהִי-נֹחַ בֶּן-חֲמֵשׁ מֵאוֹת שָׁנָה וַיּוֹלֶד נֹחַ אֶת-שֵׁם אֶת-חָם וְאֶת-יָפֶת</a:t>
            </a:r>
            <a:r>
              <a:rPr lang="he-IL" dirty="0" smtClean="0">
                <a:latin typeface="Arial"/>
                <a:ea typeface="Times New Roman"/>
                <a:cs typeface="David"/>
              </a:rPr>
              <a:t>.</a:t>
            </a:r>
          </a:p>
          <a:p>
            <a:pPr marL="0" indent="0">
              <a:buNone/>
            </a:pPr>
            <a:endParaRPr lang="he-IL" dirty="0">
              <a:latin typeface="Arial"/>
              <a:cs typeface="David"/>
            </a:endParaRPr>
          </a:p>
          <a:p>
            <a:pPr marL="0" indent="0">
              <a:buNone/>
            </a:pPr>
            <a:r>
              <a:rPr lang="he-IL" b="1" u="sng" dirty="0" smtClean="0">
                <a:latin typeface="Arial"/>
                <a:cs typeface="David"/>
              </a:rPr>
              <a:t>פרק ט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he-IL" sz="1800" b="1" dirty="0">
                <a:solidFill>
                  <a:srgbClr val="889EC2"/>
                </a:solidFill>
                <a:latin typeface="Arial"/>
                <a:ea typeface="Calibri"/>
              </a:rPr>
              <a:t>כח</a:t>
            </a:r>
            <a:r>
              <a:rPr lang="he-IL" dirty="0">
                <a:latin typeface="Arial"/>
                <a:ea typeface="Calibri"/>
                <a:cs typeface="David"/>
              </a:rPr>
              <a:t> וַיְחִי-נֹחַ אַחַר הַמַּבּוּל שְׁלֹשׁ מֵאוֹת שָׁנָה וַחֲמִשִּׁים שָׁנָה. </a:t>
            </a:r>
            <a:endParaRPr lang="en-US" sz="20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1800" b="1" dirty="0">
                <a:solidFill>
                  <a:srgbClr val="889EC2"/>
                </a:solidFill>
                <a:latin typeface="Arial"/>
                <a:ea typeface="Calibri"/>
              </a:rPr>
              <a:t>כט</a:t>
            </a:r>
            <a:r>
              <a:rPr lang="he-IL" dirty="0">
                <a:latin typeface="Arial"/>
                <a:ea typeface="Calibri"/>
                <a:cs typeface="David"/>
              </a:rPr>
              <a:t> וַיִּהְיוּ כָּל-יְמֵי-נֹחַ תְּשַׁע מֵאוֹת שָׁנָה וַחֲמִשִּׁים שָׁנָה וַיָּמֹת.</a:t>
            </a:r>
            <a:endParaRPr lang="en-US" sz="2000" dirty="0">
              <a:ea typeface="Calibri"/>
              <a:cs typeface="Arial"/>
            </a:endParaRPr>
          </a:p>
          <a:p>
            <a:pPr marL="0" indent="0">
              <a:buNone/>
            </a:pPr>
            <a:endParaRPr lang="he-IL" b="1" u="sng" dirty="0"/>
          </a:p>
        </p:txBody>
      </p:sp>
    </p:spTree>
    <p:extLst>
      <p:ext uri="{BB962C8B-B14F-4D97-AF65-F5344CB8AC3E}">
        <p14:creationId xmlns:p14="http://schemas.microsoft.com/office/powerpoint/2010/main" val="180701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"תולדות"</a:t>
            </a:r>
            <a:endParaRPr lang="he-IL" sz="6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GB" dirty="0" smtClean="0"/>
          </a:p>
          <a:p>
            <a:pPr algn="l" rtl="0"/>
            <a:r>
              <a:rPr lang="en-GB" dirty="0" smtClean="0"/>
              <a:t>Introduce each section</a:t>
            </a:r>
          </a:p>
          <a:p>
            <a:pPr algn="l" rtl="0"/>
            <a:r>
              <a:rPr lang="en-GB" dirty="0" smtClean="0"/>
              <a:t>Skeleton – keep book together</a:t>
            </a:r>
          </a:p>
          <a:p>
            <a:pPr algn="l" rtl="0"/>
            <a:endParaRPr lang="en-GB" dirty="0"/>
          </a:p>
          <a:p>
            <a:pPr marL="0" indent="0" algn="l" rtl="0">
              <a:buNone/>
            </a:pPr>
            <a:endParaRPr lang="en-GB" dirty="0" smtClean="0"/>
          </a:p>
          <a:p>
            <a:pPr marL="0" indent="0" algn="ctr" rtl="0">
              <a:buNone/>
            </a:pPr>
            <a:r>
              <a:rPr lang="en-GB" dirty="0" smtClean="0"/>
              <a:t>What does the word, </a:t>
            </a:r>
            <a:r>
              <a:rPr lang="he-IL" dirty="0" smtClean="0"/>
              <a:t>"תולדות"</a:t>
            </a:r>
            <a:r>
              <a:rPr lang="en-GB" dirty="0" smtClean="0"/>
              <a:t>, mean?</a:t>
            </a:r>
          </a:p>
        </p:txBody>
      </p:sp>
    </p:spTree>
    <p:extLst>
      <p:ext uri="{BB962C8B-B14F-4D97-AF65-F5344CB8AC3E}">
        <p14:creationId xmlns:p14="http://schemas.microsoft.com/office/powerpoint/2010/main" val="25669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2808312" cy="6480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black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he-IL" sz="2400" dirty="0" smtClean="0">
                <a:solidFill>
                  <a:schemeClr val="accent2"/>
                </a:solidFill>
              </a:rPr>
              <a:t>בריאה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2"/>
                </a:solidFill>
              </a:rPr>
              <a:t>גן עדן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2"/>
                </a:solidFill>
              </a:rPr>
              <a:t>קין והבל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4"/>
                </a:solidFill>
              </a:rPr>
              <a:t>אדם- נח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4"/>
                </a:solidFill>
              </a:rPr>
              <a:t>מבול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6"/>
                </a:solidFill>
              </a:rPr>
              <a:t>תולדות בני נח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6"/>
                </a:solidFill>
              </a:rPr>
              <a:t>מגדל בבל</a:t>
            </a:r>
          </a:p>
          <a:p>
            <a:pPr marL="0" indent="0" algn="l">
              <a:buNone/>
            </a:pPr>
            <a:r>
              <a:rPr lang="he-IL" sz="2400" dirty="0" smtClean="0"/>
              <a:t>תולדות שם – תרח</a:t>
            </a:r>
          </a:p>
          <a:p>
            <a:pPr marL="0" indent="0" algn="l">
              <a:buNone/>
            </a:pPr>
            <a:r>
              <a:rPr lang="he-IL" sz="2400" dirty="0" smtClean="0"/>
              <a:t>אברהם </a:t>
            </a:r>
          </a:p>
          <a:p>
            <a:pPr marL="0" indent="0" algn="l">
              <a:buNone/>
            </a:pPr>
            <a:r>
              <a:rPr lang="he-IL" sz="2400" dirty="0" smtClean="0"/>
              <a:t>יצחק</a:t>
            </a:r>
          </a:p>
          <a:p>
            <a:pPr marL="0" indent="0" algn="l">
              <a:buNone/>
            </a:pPr>
            <a:r>
              <a:rPr lang="he-IL" sz="2400" dirty="0" smtClean="0"/>
              <a:t>תולדות יצחק</a:t>
            </a:r>
          </a:p>
          <a:p>
            <a:pPr marL="0" indent="0" algn="l">
              <a:buNone/>
            </a:pPr>
            <a:r>
              <a:rPr lang="he-IL" sz="2400" dirty="0" smtClean="0"/>
              <a:t>יעקב</a:t>
            </a:r>
          </a:p>
          <a:p>
            <a:pPr marL="0" indent="0" algn="l">
              <a:buNone/>
            </a:pPr>
            <a:r>
              <a:rPr lang="he-IL" sz="2400" dirty="0" smtClean="0"/>
              <a:t>תולדות עשו</a:t>
            </a:r>
          </a:p>
          <a:p>
            <a:pPr marL="0" indent="0" algn="l">
              <a:buNone/>
            </a:pPr>
            <a:r>
              <a:rPr lang="he-IL" sz="2400" dirty="0" smtClean="0"/>
              <a:t>תולדות יעקב</a:t>
            </a:r>
          </a:p>
          <a:p>
            <a:pPr marL="0" indent="0" algn="l" rtl="0">
              <a:buNone/>
            </a:pPr>
            <a:r>
              <a:rPr lang="he-IL" sz="2400" dirty="0" smtClean="0"/>
              <a:t>יוסף</a:t>
            </a:r>
            <a:r>
              <a:rPr lang="en-GB" sz="2400" dirty="0" smtClean="0"/>
              <a:t> and brothers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12773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2808312" cy="6480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he-IL" sz="2400" dirty="0" smtClean="0">
                <a:solidFill>
                  <a:schemeClr val="accent2"/>
                </a:solidFill>
              </a:rPr>
              <a:t>בריאה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2"/>
                </a:solidFill>
              </a:rPr>
              <a:t>גן עדן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2"/>
                </a:solidFill>
              </a:rPr>
              <a:t>קין והבל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4"/>
                </a:solidFill>
              </a:rPr>
              <a:t>אדם- נח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4"/>
                </a:solidFill>
              </a:rPr>
              <a:t>מבול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6"/>
                </a:solidFill>
              </a:rPr>
              <a:t>תולדות בני נח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6"/>
                </a:solidFill>
              </a:rPr>
              <a:t>מגדל בבל</a:t>
            </a:r>
          </a:p>
          <a:p>
            <a:pPr marL="0" indent="0" algn="l">
              <a:buNone/>
            </a:pPr>
            <a:r>
              <a:rPr lang="he-IL" sz="2400" dirty="0" smtClean="0"/>
              <a:t>תולדות שם – תרח</a:t>
            </a:r>
          </a:p>
          <a:p>
            <a:pPr marL="0" indent="0" algn="l">
              <a:buNone/>
            </a:pPr>
            <a:r>
              <a:rPr lang="he-IL" sz="2400" dirty="0" smtClean="0"/>
              <a:t>אברהם </a:t>
            </a:r>
          </a:p>
          <a:p>
            <a:pPr marL="0" indent="0" algn="l">
              <a:buNone/>
            </a:pPr>
            <a:r>
              <a:rPr lang="he-IL" sz="2400" dirty="0" smtClean="0"/>
              <a:t>יצחק</a:t>
            </a:r>
          </a:p>
          <a:p>
            <a:pPr marL="0" indent="0" algn="l">
              <a:buNone/>
            </a:pPr>
            <a:r>
              <a:rPr lang="he-IL" sz="2400" dirty="0" smtClean="0"/>
              <a:t>תולדות יצחק</a:t>
            </a:r>
          </a:p>
          <a:p>
            <a:pPr marL="0" indent="0" algn="l">
              <a:buNone/>
            </a:pPr>
            <a:r>
              <a:rPr lang="he-IL" sz="2400" dirty="0" smtClean="0"/>
              <a:t>יעקב</a:t>
            </a:r>
          </a:p>
          <a:p>
            <a:pPr marL="0" indent="0" algn="l">
              <a:buNone/>
            </a:pPr>
            <a:r>
              <a:rPr lang="he-IL" sz="2400" dirty="0" smtClean="0"/>
              <a:t>תולדות עשו</a:t>
            </a:r>
          </a:p>
          <a:p>
            <a:pPr marL="0" indent="0" algn="l">
              <a:buNone/>
            </a:pPr>
            <a:r>
              <a:rPr lang="he-IL" sz="2400" dirty="0" smtClean="0"/>
              <a:t>תולדות יעקב</a:t>
            </a:r>
          </a:p>
          <a:p>
            <a:pPr marL="0" indent="0" algn="l" rtl="0">
              <a:buNone/>
            </a:pPr>
            <a:r>
              <a:rPr lang="he-IL" sz="2400" dirty="0" smtClean="0"/>
              <a:t>יוסף</a:t>
            </a:r>
            <a:r>
              <a:rPr lang="en-GB" sz="2400" dirty="0" smtClean="0"/>
              <a:t> and brothers</a:t>
            </a:r>
            <a:endParaRPr lang="he-IL" sz="2400" dirty="0"/>
          </a:p>
        </p:txBody>
      </p:sp>
      <p:sp>
        <p:nvSpPr>
          <p:cNvPr id="3" name="Rectangle 2"/>
          <p:cNvSpPr/>
          <p:nvPr/>
        </p:nvSpPr>
        <p:spPr>
          <a:xfrm>
            <a:off x="3491880" y="404664"/>
            <a:ext cx="2592288" cy="5976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endParaRPr lang="he-IL" dirty="0" smtClean="0"/>
          </a:p>
          <a:p>
            <a:pPr algn="ctr"/>
            <a:endParaRPr lang="he-IL" dirty="0"/>
          </a:p>
          <a:p>
            <a:pPr algn="ctr"/>
            <a:r>
              <a:rPr lang="he-IL" sz="2400" dirty="0" smtClean="0">
                <a:solidFill>
                  <a:schemeClr val="accent2"/>
                </a:solidFill>
              </a:rPr>
              <a:t>גן עדן, קין והבל</a:t>
            </a:r>
          </a:p>
          <a:p>
            <a:pPr algn="ctr"/>
            <a:endParaRPr lang="he-IL" sz="2400" dirty="0"/>
          </a:p>
          <a:p>
            <a:pPr algn="ctr"/>
            <a:endParaRPr lang="he-IL" sz="2400" dirty="0" smtClean="0"/>
          </a:p>
          <a:p>
            <a:pPr algn="ctr"/>
            <a:r>
              <a:rPr lang="he-IL" sz="2400" dirty="0" smtClean="0">
                <a:solidFill>
                  <a:schemeClr val="accent4"/>
                </a:solidFill>
              </a:rPr>
              <a:t>מבול</a:t>
            </a:r>
          </a:p>
          <a:p>
            <a:pPr algn="ctr"/>
            <a:endParaRPr lang="he-IL" sz="2400" dirty="0"/>
          </a:p>
          <a:p>
            <a:pPr algn="ctr"/>
            <a:r>
              <a:rPr lang="he-IL" sz="2400" dirty="0" smtClean="0">
                <a:solidFill>
                  <a:schemeClr val="accent6"/>
                </a:solidFill>
              </a:rPr>
              <a:t>מגדל בבל</a:t>
            </a:r>
          </a:p>
          <a:p>
            <a:pPr algn="ctr"/>
            <a:endParaRPr lang="he-IL" sz="2400" dirty="0"/>
          </a:p>
          <a:p>
            <a:pPr algn="ctr"/>
            <a:endParaRPr lang="he-IL" sz="2400" dirty="0" smtClean="0"/>
          </a:p>
          <a:p>
            <a:pPr algn="ctr"/>
            <a:endParaRPr lang="he-IL" sz="2400" dirty="0"/>
          </a:p>
          <a:p>
            <a:pPr algn="ctr"/>
            <a:endParaRPr lang="he-IL" sz="2400" dirty="0" smtClean="0"/>
          </a:p>
          <a:p>
            <a:pPr algn="ctr"/>
            <a:endParaRPr lang="he-IL" sz="2400" dirty="0"/>
          </a:p>
          <a:p>
            <a:pPr algn="ctr"/>
            <a:r>
              <a:rPr lang="he-IL" sz="2400" dirty="0" smtClean="0"/>
              <a:t>אבות</a:t>
            </a:r>
            <a:endParaRPr lang="he-IL" sz="2400" dirty="0"/>
          </a:p>
        </p:txBody>
      </p:sp>
      <p:cxnSp>
        <p:nvCxnSpPr>
          <p:cNvPr id="5" name="Elbow Connector 4"/>
          <p:cNvCxnSpPr/>
          <p:nvPr/>
        </p:nvCxnSpPr>
        <p:spPr>
          <a:xfrm>
            <a:off x="1475656" y="404664"/>
            <a:ext cx="2160240" cy="72008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flipV="1">
            <a:off x="1655676" y="1124744"/>
            <a:ext cx="1980220" cy="21602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1655676" y="1772816"/>
            <a:ext cx="2628292" cy="50405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>
            <a:off x="1259632" y="2276872"/>
            <a:ext cx="3024336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>
            <a:off x="2411760" y="2636912"/>
            <a:ext cx="1656184" cy="39814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flipV="1">
            <a:off x="1835696" y="3035052"/>
            <a:ext cx="2232248" cy="10591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>
            <a:off x="2771800" y="3501008"/>
            <a:ext cx="1512168" cy="136815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flipV="1">
            <a:off x="2951820" y="5373216"/>
            <a:ext cx="1332148" cy="122413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1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2808312" cy="6480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he-IL" sz="2400" dirty="0" smtClean="0">
                <a:solidFill>
                  <a:schemeClr val="accent2"/>
                </a:solidFill>
              </a:rPr>
              <a:t>בריאה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2"/>
                </a:solidFill>
              </a:rPr>
              <a:t>גן עדן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2"/>
                </a:solidFill>
              </a:rPr>
              <a:t>קין והבל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4"/>
                </a:solidFill>
              </a:rPr>
              <a:t>אדם- נח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4"/>
                </a:solidFill>
              </a:rPr>
              <a:t>מבול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6"/>
                </a:solidFill>
              </a:rPr>
              <a:t>תולדות בני נח</a:t>
            </a:r>
          </a:p>
          <a:p>
            <a:pPr marL="0" indent="0" algn="l">
              <a:buNone/>
            </a:pPr>
            <a:r>
              <a:rPr lang="he-IL" sz="2400" dirty="0" smtClean="0">
                <a:solidFill>
                  <a:schemeClr val="accent6"/>
                </a:solidFill>
              </a:rPr>
              <a:t>מגדל בבל</a:t>
            </a:r>
          </a:p>
          <a:p>
            <a:pPr marL="0" indent="0" algn="l">
              <a:buNone/>
            </a:pPr>
            <a:r>
              <a:rPr lang="he-IL" sz="2400" dirty="0" smtClean="0"/>
              <a:t>תולדות שם – תרח</a:t>
            </a:r>
          </a:p>
          <a:p>
            <a:pPr marL="0" indent="0" algn="l">
              <a:buNone/>
            </a:pPr>
            <a:r>
              <a:rPr lang="he-IL" sz="2400" dirty="0" smtClean="0"/>
              <a:t>אברהם </a:t>
            </a:r>
          </a:p>
          <a:p>
            <a:pPr marL="0" indent="0" algn="l">
              <a:buNone/>
            </a:pPr>
            <a:r>
              <a:rPr lang="he-IL" sz="2400" dirty="0" smtClean="0"/>
              <a:t>יצחק</a:t>
            </a:r>
          </a:p>
          <a:p>
            <a:pPr marL="0" indent="0" algn="l">
              <a:buNone/>
            </a:pPr>
            <a:r>
              <a:rPr lang="he-IL" sz="2400" dirty="0" smtClean="0"/>
              <a:t>תולדות יצחק</a:t>
            </a:r>
          </a:p>
          <a:p>
            <a:pPr marL="0" indent="0" algn="l">
              <a:buNone/>
            </a:pPr>
            <a:r>
              <a:rPr lang="he-IL" sz="2400" dirty="0" smtClean="0"/>
              <a:t>יעקב</a:t>
            </a:r>
          </a:p>
          <a:p>
            <a:pPr marL="0" indent="0" algn="l">
              <a:buNone/>
            </a:pPr>
            <a:r>
              <a:rPr lang="he-IL" sz="2400" dirty="0" smtClean="0"/>
              <a:t>תולדות עשו</a:t>
            </a:r>
          </a:p>
          <a:p>
            <a:pPr marL="0" indent="0" algn="l">
              <a:buNone/>
            </a:pPr>
            <a:r>
              <a:rPr lang="he-IL" sz="2400" dirty="0" smtClean="0"/>
              <a:t>תולדות יעקב</a:t>
            </a:r>
          </a:p>
          <a:p>
            <a:pPr marL="0" indent="0" algn="l" rtl="0">
              <a:buNone/>
            </a:pPr>
            <a:r>
              <a:rPr lang="he-IL" sz="2400" dirty="0" smtClean="0"/>
              <a:t>יוסף</a:t>
            </a:r>
            <a:r>
              <a:rPr lang="en-GB" sz="2400" dirty="0" smtClean="0"/>
              <a:t> and brothers</a:t>
            </a:r>
            <a:endParaRPr lang="he-IL" sz="2400" dirty="0"/>
          </a:p>
        </p:txBody>
      </p:sp>
      <p:sp>
        <p:nvSpPr>
          <p:cNvPr id="3" name="Rectangle 2"/>
          <p:cNvSpPr/>
          <p:nvPr/>
        </p:nvSpPr>
        <p:spPr>
          <a:xfrm>
            <a:off x="3491880" y="404664"/>
            <a:ext cx="2592288" cy="5976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endParaRPr lang="he-IL" dirty="0" smtClean="0"/>
          </a:p>
          <a:p>
            <a:pPr algn="ctr"/>
            <a:endParaRPr lang="he-IL" dirty="0"/>
          </a:p>
          <a:p>
            <a:pPr algn="ctr"/>
            <a:r>
              <a:rPr lang="he-IL" sz="2400" dirty="0" smtClean="0">
                <a:solidFill>
                  <a:schemeClr val="accent2"/>
                </a:solidFill>
              </a:rPr>
              <a:t>גן עדן, קין והבל</a:t>
            </a:r>
          </a:p>
          <a:p>
            <a:pPr algn="ctr"/>
            <a:endParaRPr lang="he-IL" sz="2400" dirty="0"/>
          </a:p>
          <a:p>
            <a:pPr algn="ctr"/>
            <a:endParaRPr lang="he-IL" sz="2400" dirty="0" smtClean="0"/>
          </a:p>
          <a:p>
            <a:pPr algn="ctr"/>
            <a:r>
              <a:rPr lang="he-IL" sz="2400" dirty="0" smtClean="0">
                <a:solidFill>
                  <a:schemeClr val="accent4"/>
                </a:solidFill>
              </a:rPr>
              <a:t>מבול</a:t>
            </a:r>
          </a:p>
          <a:p>
            <a:pPr algn="ctr"/>
            <a:endParaRPr lang="he-IL" sz="2400" dirty="0"/>
          </a:p>
          <a:p>
            <a:pPr algn="ctr"/>
            <a:r>
              <a:rPr lang="he-IL" sz="2400" dirty="0" smtClean="0">
                <a:solidFill>
                  <a:schemeClr val="accent6"/>
                </a:solidFill>
              </a:rPr>
              <a:t>מגדל בבל</a:t>
            </a:r>
          </a:p>
          <a:p>
            <a:pPr algn="ctr"/>
            <a:endParaRPr lang="he-IL" sz="2400" dirty="0"/>
          </a:p>
          <a:p>
            <a:pPr algn="ctr"/>
            <a:endParaRPr lang="he-IL" sz="2400" dirty="0" smtClean="0"/>
          </a:p>
          <a:p>
            <a:pPr algn="ctr"/>
            <a:endParaRPr lang="he-IL" sz="2400" dirty="0"/>
          </a:p>
          <a:p>
            <a:pPr algn="ctr"/>
            <a:endParaRPr lang="he-IL" sz="2400" dirty="0" smtClean="0"/>
          </a:p>
          <a:p>
            <a:pPr algn="ctr"/>
            <a:endParaRPr lang="he-IL" sz="2400" dirty="0"/>
          </a:p>
          <a:p>
            <a:pPr algn="ctr"/>
            <a:r>
              <a:rPr lang="he-IL" sz="2400" dirty="0" smtClean="0"/>
              <a:t>אבות</a:t>
            </a:r>
            <a:endParaRPr lang="he-IL" sz="2400" dirty="0"/>
          </a:p>
        </p:txBody>
      </p:sp>
      <p:cxnSp>
        <p:nvCxnSpPr>
          <p:cNvPr id="5" name="Elbow Connector 4"/>
          <p:cNvCxnSpPr/>
          <p:nvPr/>
        </p:nvCxnSpPr>
        <p:spPr>
          <a:xfrm>
            <a:off x="1475656" y="404664"/>
            <a:ext cx="2160240" cy="72008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flipV="1">
            <a:off x="1655676" y="1124744"/>
            <a:ext cx="1980220" cy="21602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1655676" y="1772816"/>
            <a:ext cx="2628292" cy="50405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>
            <a:off x="1259632" y="2276872"/>
            <a:ext cx="3024336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>
            <a:off x="2411760" y="2636912"/>
            <a:ext cx="1656184" cy="39814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flipV="1">
            <a:off x="1835696" y="3035052"/>
            <a:ext cx="2232248" cy="10591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>
            <a:off x="2771800" y="3501008"/>
            <a:ext cx="1512168" cy="136815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flipV="1">
            <a:off x="2951820" y="5373216"/>
            <a:ext cx="1332148" cy="122413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588224" y="1232756"/>
            <a:ext cx="2160240" cy="44284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endParaRPr lang="he-IL" sz="3200" dirty="0" smtClean="0"/>
          </a:p>
          <a:p>
            <a:pPr algn="ctr"/>
            <a:endParaRPr lang="he-IL" sz="3200" dirty="0" smtClean="0"/>
          </a:p>
          <a:p>
            <a:pPr algn="ctr"/>
            <a:r>
              <a:rPr lang="he-IL" sz="3200" dirty="0" smtClean="0"/>
              <a:t>חטא ועונש</a:t>
            </a:r>
          </a:p>
          <a:p>
            <a:pPr algn="ctr"/>
            <a:endParaRPr lang="he-IL" sz="3200" dirty="0"/>
          </a:p>
          <a:p>
            <a:pPr algn="ctr"/>
            <a:endParaRPr lang="he-IL" sz="3200" dirty="0" smtClean="0"/>
          </a:p>
          <a:p>
            <a:pPr algn="ctr"/>
            <a:endParaRPr lang="he-IL" sz="3200" dirty="0"/>
          </a:p>
          <a:p>
            <a:pPr algn="ctr"/>
            <a:r>
              <a:rPr lang="he-IL" sz="3200" dirty="0" smtClean="0"/>
              <a:t>אבות</a:t>
            </a:r>
          </a:p>
        </p:txBody>
      </p:sp>
      <p:sp>
        <p:nvSpPr>
          <p:cNvPr id="6" name="Right Arrow 5"/>
          <p:cNvSpPr/>
          <p:nvPr/>
        </p:nvSpPr>
        <p:spPr>
          <a:xfrm>
            <a:off x="5724128" y="3088010"/>
            <a:ext cx="1368152" cy="62902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083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תולדות האדם</a:t>
            </a:r>
            <a:endParaRPr lang="he-IL" sz="6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פרק יא</a:t>
            </a:r>
            <a:endParaRPr lang="he-IL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186808" cy="427846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... שָׁנָה וַיּוֹלֶד אֶת-ּ... </a:t>
            </a:r>
            <a:endParaRPr lang="en-US" sz="1600" dirty="0">
              <a:ea typeface="Calibri"/>
              <a:cs typeface="Arial"/>
            </a:endParaRPr>
          </a:p>
          <a:p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אַחֲרֵי הוֹלִידוֹ אֶת-... </a:t>
            </a:r>
          </a:p>
          <a:p>
            <a:pPr marL="0" indent="0">
              <a:buNone/>
            </a:pPr>
            <a:r>
              <a:rPr lang="he-IL" dirty="0">
                <a:latin typeface="Arial"/>
                <a:ea typeface="Calibri"/>
                <a:cs typeface="David"/>
              </a:rPr>
              <a:t> </a:t>
            </a:r>
            <a:r>
              <a:rPr lang="he-IL" dirty="0" smtClean="0">
                <a:latin typeface="Arial"/>
                <a:ea typeface="Calibri"/>
                <a:cs typeface="David"/>
              </a:rPr>
              <a:t>      </a:t>
            </a: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... שָׁנָה וַיּוֹלֶד בָּנִים וּבָנוֹת.</a:t>
            </a:r>
          </a:p>
          <a:p>
            <a:pPr marL="0" indent="0">
              <a:buNone/>
            </a:pPr>
            <a:endParaRPr lang="he-IL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e-IL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e-IL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e-I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פרק ה</a:t>
            </a:r>
            <a:endParaRPr lang="he-IL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16016" y="2174874"/>
            <a:ext cx="3970784" cy="4350469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... שָׁנָה וַיּוֹלֶד אֶת-... </a:t>
            </a:r>
            <a:endParaRPr lang="en-US" sz="16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אַחֲרֵי הוֹלִידוֹ אֶת-...  ...שָׁנָה וַיּוֹלֶד בָּנִים וּבָנוֹת.</a:t>
            </a:r>
          </a:p>
          <a:p>
            <a:pPr>
              <a:lnSpc>
                <a:spcPct val="115000"/>
              </a:lnSpc>
            </a:pPr>
            <a:r>
              <a:rPr lang="he-IL" b="1" dirty="0" smtClean="0">
                <a:effectLst/>
                <a:latin typeface="Arial"/>
                <a:ea typeface="Calibri"/>
                <a:cs typeface="David"/>
              </a:rPr>
              <a:t> וַיִּהְיוּ כָּל-יְמֵי-... ...שָׁנָה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/>
                <a:ea typeface="Calibri"/>
                <a:cs typeface="David"/>
              </a:rPr>
              <a:t>וַיָּמֹת</a:t>
            </a:r>
            <a:r>
              <a:rPr lang="he-IL" b="1" dirty="0" smtClean="0">
                <a:effectLst/>
                <a:latin typeface="Arial"/>
                <a:ea typeface="Calibri"/>
                <a:cs typeface="David"/>
              </a:rPr>
              <a:t>.</a:t>
            </a:r>
            <a:endParaRPr lang="en-US" sz="1600" b="1" dirty="0">
              <a:ea typeface="Calibri"/>
              <a:cs typeface="Arial"/>
            </a:endParaRP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5724128" y="5079679"/>
            <a:ext cx="281493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he-IL" sz="2800" b="1" dirty="0">
                <a:solidFill>
                  <a:srgbClr val="1F497D"/>
                </a:solidFill>
              </a:rPr>
              <a:t>אדם           </a:t>
            </a:r>
            <a:r>
              <a:rPr lang="he-IL" sz="2800" b="1" dirty="0" smtClean="0">
                <a:solidFill>
                  <a:srgbClr val="1F497D"/>
                </a:solidFill>
              </a:rPr>
              <a:t>   נח</a:t>
            </a:r>
            <a:endParaRPr lang="he-IL" sz="2800" b="1" dirty="0">
              <a:solidFill>
                <a:srgbClr val="1F497D"/>
              </a:solidFill>
            </a:endParaRPr>
          </a:p>
        </p:txBody>
      </p:sp>
      <p:sp>
        <p:nvSpPr>
          <p:cNvPr id="14" name="Left Arrow 13"/>
          <p:cNvSpPr/>
          <p:nvPr/>
        </p:nvSpPr>
        <p:spPr>
          <a:xfrm>
            <a:off x="6588224" y="5207891"/>
            <a:ext cx="792088" cy="2308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787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GB" sz="6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Questions…</a:t>
            </a:r>
            <a:endParaRPr lang="he-IL" sz="6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 rtl="0">
              <a:buNone/>
            </a:pPr>
            <a:r>
              <a:rPr lang="en-GB" sz="4800" i="1" u="sng" dirty="0" smtClean="0"/>
              <a:t>Why</a:t>
            </a:r>
            <a:r>
              <a:rPr lang="en-GB" sz="4800" dirty="0" smtClean="0"/>
              <a:t> did G-d choose </a:t>
            </a:r>
            <a:r>
              <a:rPr lang="en-GB" sz="4800" dirty="0" err="1" smtClean="0"/>
              <a:t>Noach</a:t>
            </a:r>
            <a:r>
              <a:rPr lang="en-GB" sz="4800" dirty="0" smtClean="0"/>
              <a:t>?</a:t>
            </a:r>
          </a:p>
          <a:p>
            <a:pPr marL="0" indent="0" algn="ctr" rtl="0">
              <a:buNone/>
            </a:pPr>
            <a:endParaRPr lang="en-GB" sz="4800" dirty="0" smtClean="0"/>
          </a:p>
          <a:p>
            <a:pPr marL="0" indent="0" algn="ctr" rtl="0">
              <a:buNone/>
            </a:pPr>
            <a:r>
              <a:rPr lang="en-GB" sz="4800" dirty="0" smtClean="0"/>
              <a:t>Why did G-d choose </a:t>
            </a:r>
            <a:r>
              <a:rPr lang="en-GB" sz="4800" i="1" u="sng" dirty="0" err="1" smtClean="0"/>
              <a:t>Noach</a:t>
            </a:r>
            <a:r>
              <a:rPr lang="en-GB" sz="4800" dirty="0" smtClean="0"/>
              <a:t>?</a:t>
            </a:r>
            <a:endParaRPr lang="he-IL" sz="4800" dirty="0"/>
          </a:p>
        </p:txBody>
      </p:sp>
    </p:spTree>
    <p:extLst>
      <p:ext uri="{BB962C8B-B14F-4D97-AF65-F5344CB8AC3E}">
        <p14:creationId xmlns:p14="http://schemas.microsoft.com/office/powerpoint/2010/main" val="398633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058551"/>
              </p:ext>
            </p:extLst>
          </p:nvPr>
        </p:nvGraphicFramePr>
        <p:xfrm>
          <a:off x="457200" y="692696"/>
          <a:ext cx="8229600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73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EB3CDD-B181-4C83-B813-17472B9295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EB3CDD-B181-4C83-B813-17472B9295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2E42B1-A8F2-477B-A85C-9A982B946A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72E42B1-A8F2-477B-A85C-9A982B946A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6EA7A0-3C25-47F8-B8FF-BF7291734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586EA7A0-3C25-47F8-B8FF-BF7291734F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E689EC-BEB9-488D-9D41-D6953D1A42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7EE689EC-BEB9-488D-9D41-D6953D1A42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FFBFDE-8B93-418D-9BFC-35609AC8FB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5BFFBFDE-8B93-418D-9BFC-35609AC8FB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בראשית ד:כה – ה:ט</a:t>
            </a:r>
            <a:endParaRPr lang="he-IL" sz="6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92402921"/>
              </p:ext>
            </p:extLst>
          </p:nvPr>
        </p:nvGraphicFramePr>
        <p:xfrm>
          <a:off x="395536" y="1484784"/>
          <a:ext cx="8280920" cy="521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558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A6AC820-30A9-4269-8059-57FA1D8B0D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7A6AC820-30A9-4269-8059-57FA1D8B0D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6B8A5F-0BBA-440A-BF6F-E8BAEECCB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786B8A5F-0BBA-440A-BF6F-E8BAEECCB8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FA61589-D1A5-43F4-92F4-20A564FDEB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CFA61589-D1A5-43F4-92F4-20A564FDEB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7B3A2E2-F0DA-4B5D-B7AE-E9837CF1C8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27B3A2E2-F0DA-4B5D-B7AE-E9837CF1C8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1DCB15-C303-4F61-877B-67E7F800C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601DCB15-C303-4F61-877B-67E7F800C9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A7E71B2-74AC-4353-9E5C-5C418BE249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8A7E71B2-74AC-4353-9E5C-5C418BE249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9396B7-0189-4412-861A-4DEBCAA5F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>
                                            <p:graphicEl>
                                              <a:dgm id="{E59396B7-0189-4412-861A-4DEBCAA5F6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1F3DFC-8862-4773-A185-40EDD243A2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">
                                            <p:graphicEl>
                                              <a:dgm id="{D01F3DFC-8862-4773-A185-40EDD243A2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he-IL" sz="5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/>
            </a:r>
            <a:br>
              <a:rPr lang="he-IL" sz="5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</a:br>
            <a:r>
              <a:rPr lang="he-IL" sz="5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"אז הוחל לקרוא בשם ה'"</a:t>
            </a:r>
            <a:br>
              <a:rPr lang="he-IL" sz="5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</a:br>
            <a:endParaRPr lang="he-IL" sz="5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Good or Bad?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79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he-IL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אברהם אבינו</a:t>
            </a:r>
            <a:r>
              <a:rPr lang="en-GB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Positive</a:t>
            </a:r>
            <a:endParaRPr lang="he-I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507288" cy="4713387"/>
          </a:xfrm>
        </p:spPr>
        <p:txBody>
          <a:bodyPr/>
          <a:lstStyle/>
          <a:p>
            <a:pPr marL="0" indent="0">
              <a:buNone/>
            </a:pPr>
            <a:r>
              <a:rPr lang="he-IL" u="sng" dirty="0" smtClean="0"/>
              <a:t>יב:ח</a:t>
            </a:r>
          </a:p>
          <a:p>
            <a:pPr marL="0" indent="0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וַיַּעְתֵּק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מִשָּׁם הָהָרָה מִקֶּדֶם לְבֵית-אֵל וַיֵּט אָהֳלֹה בֵּית-אֵל מִיָּם וְהָעַי מִקֶּדֶם וַיִּבֶן-שָׁם מִזְבֵּחַ לַיהוָה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וַיִּקְרָא בְּשֵׁם יְהוָה.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u="sng" dirty="0" smtClean="0"/>
              <a:t>יג:ד</a:t>
            </a:r>
          </a:p>
          <a:p>
            <a:pPr marL="0" indent="0">
              <a:buNone/>
            </a:pPr>
            <a:r>
              <a:rPr lang="he-IL" dirty="0">
                <a:latin typeface="David" pitchFamily="34" charset="-79"/>
                <a:cs typeface="David" pitchFamily="34" charset="-79"/>
              </a:rPr>
              <a:t>אֶל-מְקוֹם הַמִּזְבֵּחַ אֲשֶׁר-עָשָׂה שָׁם בָּרִאשֹׁנָה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וַיִּקְרָא שָׁם אַבְרָם בְּשֵׁם יְהוָה. </a:t>
            </a:r>
            <a:endParaRPr lang="he-IL" b="1" u="sng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224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</a:t>
            </a:r>
            <a:endParaRPr lang="he-I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507288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u="sng" dirty="0" smtClean="0"/>
              <a:t>נח – ט:כ</a:t>
            </a:r>
          </a:p>
          <a:p>
            <a:pPr marL="0" indent="0">
              <a:buNone/>
            </a:pPr>
            <a:r>
              <a:rPr lang="he-IL" b="1" dirty="0"/>
              <a:t>וַיָּחֶל</a:t>
            </a:r>
            <a:r>
              <a:rPr lang="he-IL" dirty="0"/>
              <a:t> נֹחַ אִישׁ הָאֲדָמָה וַיִּטַּע כָּרֶם. </a:t>
            </a:r>
            <a:endParaRPr lang="he-IL" dirty="0" smtClean="0"/>
          </a:p>
          <a:p>
            <a:pPr marL="0" indent="0">
              <a:buNone/>
            </a:pPr>
            <a:endParaRPr lang="he-IL" u="sng" dirty="0"/>
          </a:p>
          <a:p>
            <a:pPr marL="0" indent="0">
              <a:buNone/>
            </a:pPr>
            <a:r>
              <a:rPr lang="he-IL" u="sng" dirty="0" smtClean="0"/>
              <a:t>מגדל בבל - יא:ד</a:t>
            </a:r>
          </a:p>
          <a:p>
            <a:pPr marL="0" indent="0">
              <a:buNone/>
            </a:pPr>
            <a:r>
              <a:rPr lang="he-IL" dirty="0" smtClean="0"/>
              <a:t>וַיֹּאמְרוּ הָבָה נִבְנֶה-לָּנוּ עִיר וּמִגְדָּל וְרֹאשׁוֹ בַשָּׁמַיִם </a:t>
            </a:r>
            <a:r>
              <a:rPr lang="he-IL" b="1" dirty="0" smtClean="0"/>
              <a:t>וְנַעֲשֶׂה-לָּנוּ שֵׁם </a:t>
            </a:r>
            <a:r>
              <a:rPr lang="he-IL" dirty="0" smtClean="0"/>
              <a:t>פֶּן-נָפוּץ עַל-פְּנֵי כָל-הָאָרֶץ. </a:t>
            </a:r>
            <a:endParaRPr lang="he-IL" b="1" u="sng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301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/>
          </a:bodyPr>
          <a:lstStyle/>
          <a:p>
            <a:pPr rtl="0"/>
            <a:r>
              <a:rPr lang="he-IL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שם</a:t>
            </a:r>
            <a:r>
              <a:rPr lang="en-GB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GB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To Call out in the Name of </a:t>
            </a:r>
            <a:r>
              <a:rPr lang="en-GB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</a:t>
            </a:r>
            <a:endParaRPr lang="he-I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he-IL" u="sng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he-IL" u="sng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e-IL" u="sng" dirty="0" smtClean="0">
                <a:solidFill>
                  <a:prstClr val="black"/>
                </a:solidFill>
              </a:rPr>
              <a:t>ט:כו</a:t>
            </a:r>
            <a:endParaRPr lang="he-IL" u="sng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e-IL" dirty="0">
                <a:solidFill>
                  <a:prstClr val="black"/>
                </a:solidFill>
              </a:rPr>
              <a:t>וַיֹּאמֶר בָּרוּךְ יְהוָה אֱלֹהֵי שֵׁם וִיהִי כְנַעַן עֶבֶד לָמוֹ</a:t>
            </a:r>
            <a:r>
              <a:rPr lang="he-IL" dirty="0" smtClean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endParaRPr lang="he-IL" b="1" u="sng" dirty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000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תולדות האדם</a:t>
            </a:r>
            <a:endParaRPr lang="he-IL" sz="6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פרק יא</a:t>
            </a:r>
            <a:endParaRPr lang="he-IL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186808" cy="427846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... שָׁנָה וַיּוֹלֶד אֶת-ּ... </a:t>
            </a:r>
            <a:endParaRPr lang="en-US" sz="1600" dirty="0">
              <a:ea typeface="Calibri"/>
              <a:cs typeface="Arial"/>
            </a:endParaRPr>
          </a:p>
          <a:p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אַחֲרֵי הוֹלִידוֹ אֶת-... </a:t>
            </a:r>
          </a:p>
          <a:p>
            <a:pPr marL="0" indent="0">
              <a:buNone/>
            </a:pPr>
            <a:r>
              <a:rPr lang="he-IL" dirty="0">
                <a:latin typeface="Arial"/>
                <a:ea typeface="Calibri"/>
                <a:cs typeface="David"/>
              </a:rPr>
              <a:t> </a:t>
            </a:r>
            <a:r>
              <a:rPr lang="he-IL" dirty="0" smtClean="0">
                <a:latin typeface="Arial"/>
                <a:ea typeface="Calibri"/>
                <a:cs typeface="David"/>
              </a:rPr>
              <a:t>      </a:t>
            </a: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... שָׁנָה וַיּוֹלֶד בָּנִים וּבָנוֹת.</a:t>
            </a:r>
          </a:p>
          <a:p>
            <a:pPr marL="0" indent="0">
              <a:buNone/>
            </a:pPr>
            <a:endParaRPr lang="he-IL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e-IL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e-IL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e-I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פרק ה</a:t>
            </a:r>
            <a:endParaRPr lang="he-IL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16016" y="2174874"/>
            <a:ext cx="3970784" cy="4350469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... שָׁנָה וַיּוֹלֶד אֶת-... </a:t>
            </a:r>
            <a:endParaRPr lang="en-US" sz="16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אַחֲרֵי הוֹלִידוֹ אֶת-...  ...שָׁנָה וַיּוֹלֶד בָּנִים וּבָנוֹת.</a:t>
            </a:r>
          </a:p>
          <a:p>
            <a:pPr>
              <a:lnSpc>
                <a:spcPct val="115000"/>
              </a:lnSpc>
            </a:pPr>
            <a:r>
              <a:rPr lang="he-IL" b="1" dirty="0" smtClean="0">
                <a:effectLst/>
                <a:latin typeface="Arial"/>
                <a:ea typeface="Calibri"/>
                <a:cs typeface="David"/>
              </a:rPr>
              <a:t> וַיִּהְיוּ כָּל-יְמֵי-... ...שָׁנָה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/>
                <a:ea typeface="Calibri"/>
                <a:cs typeface="David"/>
              </a:rPr>
              <a:t>וַיָּמֹת</a:t>
            </a:r>
            <a:r>
              <a:rPr lang="he-IL" b="1" dirty="0" smtClean="0">
                <a:effectLst/>
                <a:latin typeface="Arial"/>
                <a:ea typeface="Calibri"/>
                <a:cs typeface="David"/>
              </a:rPr>
              <a:t>.</a:t>
            </a:r>
            <a:endParaRPr lang="en-US" sz="1600" b="1" dirty="0">
              <a:ea typeface="Calibri"/>
              <a:cs typeface="Arial"/>
            </a:endParaRP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899592" y="5079680"/>
            <a:ext cx="35283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he-IL" sz="2800" b="1" dirty="0">
                <a:solidFill>
                  <a:srgbClr val="1F497D"/>
                </a:solidFill>
              </a:rPr>
              <a:t>שם    </a:t>
            </a:r>
            <a:r>
              <a:rPr lang="he-IL" sz="2800" b="1" dirty="0" smtClean="0">
                <a:solidFill>
                  <a:srgbClr val="1F497D"/>
                </a:solidFill>
              </a:rPr>
              <a:t>           </a:t>
            </a:r>
            <a:r>
              <a:rPr lang="he-IL" sz="2800" b="1" dirty="0">
                <a:solidFill>
                  <a:srgbClr val="1F497D"/>
                </a:solidFill>
              </a:rPr>
              <a:t>אברהם</a:t>
            </a:r>
            <a:endParaRPr lang="he-IL" sz="2800" b="1" dirty="0">
              <a:solidFill>
                <a:srgbClr val="1F497D"/>
              </a:solidFill>
              <a:latin typeface="Arial"/>
              <a:cs typeface="David"/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2411760" y="5225873"/>
            <a:ext cx="936104" cy="2308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5724128" y="5079679"/>
            <a:ext cx="281493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he-IL" sz="2800" b="1" dirty="0">
                <a:solidFill>
                  <a:srgbClr val="1F497D"/>
                </a:solidFill>
              </a:rPr>
              <a:t>אדם           </a:t>
            </a:r>
            <a:r>
              <a:rPr lang="he-IL" sz="2800" b="1" dirty="0" smtClean="0">
                <a:solidFill>
                  <a:srgbClr val="1F497D"/>
                </a:solidFill>
              </a:rPr>
              <a:t>   נח</a:t>
            </a:r>
            <a:endParaRPr lang="he-IL" sz="2800" b="1" dirty="0">
              <a:solidFill>
                <a:srgbClr val="1F497D"/>
              </a:solidFill>
            </a:endParaRPr>
          </a:p>
        </p:txBody>
      </p:sp>
      <p:sp>
        <p:nvSpPr>
          <p:cNvPr id="14" name="Left Arrow 13"/>
          <p:cNvSpPr/>
          <p:nvPr/>
        </p:nvSpPr>
        <p:spPr>
          <a:xfrm>
            <a:off x="6588224" y="5207891"/>
            <a:ext cx="792088" cy="2308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67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תולדות האדם</a:t>
            </a:r>
            <a:endParaRPr lang="he-IL" sz="6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פרק יא</a:t>
            </a:r>
            <a:endParaRPr lang="he-IL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186808" cy="427846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... שָׁנָה וַיּוֹלֶד אֶת-ּ... </a:t>
            </a:r>
            <a:endParaRPr lang="en-US" sz="1600" dirty="0">
              <a:ea typeface="Calibri"/>
              <a:cs typeface="Arial"/>
            </a:endParaRPr>
          </a:p>
          <a:p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אַחֲרֵי הוֹלִידוֹ אֶת-... </a:t>
            </a:r>
          </a:p>
          <a:p>
            <a:pPr marL="0" indent="0">
              <a:buNone/>
            </a:pPr>
            <a:r>
              <a:rPr lang="he-IL" dirty="0">
                <a:latin typeface="Arial"/>
                <a:ea typeface="Calibri"/>
                <a:cs typeface="David"/>
              </a:rPr>
              <a:t> </a:t>
            </a:r>
            <a:r>
              <a:rPr lang="he-IL" dirty="0" smtClean="0">
                <a:latin typeface="Arial"/>
                <a:ea typeface="Calibri"/>
                <a:cs typeface="David"/>
              </a:rPr>
              <a:t>      </a:t>
            </a: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... שָׁנָה וַיּוֹלֶד בָּנִים וּבָנוֹת.</a:t>
            </a:r>
          </a:p>
          <a:p>
            <a:pPr marL="0" indent="0">
              <a:buNone/>
            </a:pPr>
            <a:endParaRPr lang="he-IL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e-IL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e-IL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e-I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פרק ה</a:t>
            </a:r>
            <a:endParaRPr lang="he-IL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16016" y="2174874"/>
            <a:ext cx="3970784" cy="4350469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... שָׁנָה וַיּוֹלֶד אֶת-... </a:t>
            </a:r>
            <a:endParaRPr lang="en-US" sz="16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e-IL" dirty="0" smtClean="0">
                <a:effectLst/>
                <a:latin typeface="Arial"/>
                <a:ea typeface="Calibri"/>
                <a:cs typeface="David"/>
              </a:rPr>
              <a:t> וַיְחִי-... אַחֲרֵי הוֹלִידוֹ אֶת-...  ...שָׁנָה וַיּוֹלֶד בָּנִים וּבָנוֹת.</a:t>
            </a:r>
          </a:p>
          <a:p>
            <a:pPr>
              <a:lnSpc>
                <a:spcPct val="115000"/>
              </a:lnSpc>
            </a:pPr>
            <a:r>
              <a:rPr lang="he-IL" b="1" dirty="0" smtClean="0">
                <a:effectLst/>
                <a:latin typeface="Arial"/>
                <a:ea typeface="Calibri"/>
                <a:cs typeface="David"/>
              </a:rPr>
              <a:t> וַיִּהְיוּ כָּל-יְמֵי-... ...שָׁנָה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/>
                <a:ea typeface="Calibri"/>
                <a:cs typeface="David"/>
              </a:rPr>
              <a:t>וַיָּמֹת</a:t>
            </a:r>
            <a:r>
              <a:rPr lang="he-IL" b="1" dirty="0" smtClean="0">
                <a:effectLst/>
                <a:latin typeface="Arial"/>
                <a:ea typeface="Calibri"/>
                <a:cs typeface="David"/>
              </a:rPr>
              <a:t>.</a:t>
            </a:r>
            <a:endParaRPr lang="en-US" sz="1600" b="1" dirty="0">
              <a:ea typeface="Calibri"/>
              <a:cs typeface="Arial"/>
            </a:endParaRP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83568" y="5079680"/>
            <a:ext cx="39604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he-IL" sz="2800" b="1" dirty="0">
                <a:solidFill>
                  <a:srgbClr val="1F497D"/>
                </a:solidFill>
              </a:rPr>
              <a:t>שם   </a:t>
            </a:r>
            <a:r>
              <a:rPr lang="he-IL" sz="2800" b="1" dirty="0" smtClean="0">
                <a:solidFill>
                  <a:srgbClr val="1F497D"/>
                </a:solidFill>
              </a:rPr>
              <a:t>             </a:t>
            </a:r>
            <a:r>
              <a:rPr lang="he-IL" sz="2800" b="1" dirty="0">
                <a:solidFill>
                  <a:srgbClr val="1F497D"/>
                </a:solidFill>
              </a:rPr>
              <a:t>אברהם</a:t>
            </a:r>
            <a:endParaRPr lang="he-IL" sz="2800" b="1" dirty="0">
              <a:solidFill>
                <a:srgbClr val="1F497D"/>
              </a:solidFill>
              <a:latin typeface="Arial"/>
              <a:cs typeface="David"/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2413371" y="5225874"/>
            <a:ext cx="936104" cy="2308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5724128" y="5079679"/>
            <a:ext cx="281493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he-IL" sz="2800" b="1" dirty="0">
                <a:solidFill>
                  <a:srgbClr val="1F497D"/>
                </a:solidFill>
              </a:rPr>
              <a:t>אדם           </a:t>
            </a:r>
            <a:r>
              <a:rPr lang="he-IL" sz="2800" b="1" dirty="0" smtClean="0">
                <a:solidFill>
                  <a:srgbClr val="1F497D"/>
                </a:solidFill>
              </a:rPr>
              <a:t>   נח</a:t>
            </a:r>
            <a:endParaRPr lang="he-IL" sz="2800" b="1" dirty="0">
              <a:solidFill>
                <a:srgbClr val="1F497D"/>
              </a:solidFill>
            </a:endParaRPr>
          </a:p>
        </p:txBody>
      </p:sp>
      <p:sp>
        <p:nvSpPr>
          <p:cNvPr id="14" name="Left Arrow 13"/>
          <p:cNvSpPr/>
          <p:nvPr/>
        </p:nvSpPr>
        <p:spPr>
          <a:xfrm>
            <a:off x="6588224" y="5207891"/>
            <a:ext cx="792088" cy="2308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Rectangle 1"/>
          <p:cNvSpPr/>
          <p:nvPr/>
        </p:nvSpPr>
        <p:spPr>
          <a:xfrm>
            <a:off x="5724128" y="5823768"/>
            <a:ext cx="2592288" cy="7735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Leading to destruction</a:t>
            </a:r>
            <a:endParaRPr lang="he-IL" sz="2400" dirty="0"/>
          </a:p>
        </p:txBody>
      </p:sp>
      <p:sp>
        <p:nvSpPr>
          <p:cNvPr id="15" name="Rectangle 14"/>
          <p:cNvSpPr/>
          <p:nvPr/>
        </p:nvSpPr>
        <p:spPr>
          <a:xfrm>
            <a:off x="1043608" y="5823768"/>
            <a:ext cx="3600400" cy="7735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400" dirty="0" smtClean="0"/>
              <a:t>Leading to the Avot and Eternality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410696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פרקי אבות</a:t>
            </a:r>
            <a:endParaRPr lang="he-IL" sz="6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u="sng" dirty="0" smtClean="0"/>
              <a:t>פרק ה משנה ב</a:t>
            </a:r>
          </a:p>
          <a:p>
            <a:pPr marL="0" indent="0">
              <a:buNone/>
            </a:pPr>
            <a:endParaRPr lang="he-IL" dirty="0" smtClean="0">
              <a:latin typeface="Arial"/>
              <a:ea typeface="Calibri"/>
              <a:cs typeface="David"/>
            </a:endParaRPr>
          </a:p>
          <a:p>
            <a:pPr marL="0" indent="0">
              <a:buNone/>
            </a:pPr>
            <a:r>
              <a:rPr lang="he-IL" dirty="0" smtClean="0">
                <a:latin typeface="Arial"/>
                <a:ea typeface="Calibri"/>
                <a:cs typeface="David"/>
              </a:rPr>
              <a:t>עשרה </a:t>
            </a:r>
            <a:r>
              <a:rPr lang="he-IL" dirty="0">
                <a:latin typeface="Arial"/>
                <a:ea typeface="Calibri"/>
                <a:cs typeface="David"/>
              </a:rPr>
              <a:t>דורות מאדם ועד נוח, להודיע כמה ארך אפיים לפניו, שכל הדורות היו מכעיסין לפניו, עד שהביא עליהם את מי המבול. </a:t>
            </a:r>
            <a:endParaRPr lang="he-IL" dirty="0" smtClean="0">
              <a:latin typeface="Arial"/>
              <a:ea typeface="Calibri"/>
              <a:cs typeface="David"/>
            </a:endParaRPr>
          </a:p>
          <a:p>
            <a:pPr marL="0" indent="0">
              <a:buNone/>
            </a:pPr>
            <a:r>
              <a:rPr lang="he-IL" dirty="0" smtClean="0">
                <a:latin typeface="Arial"/>
                <a:ea typeface="Calibri"/>
                <a:cs typeface="David"/>
              </a:rPr>
              <a:t>עשרה </a:t>
            </a:r>
            <a:r>
              <a:rPr lang="he-IL" dirty="0">
                <a:latin typeface="Arial"/>
                <a:ea typeface="Calibri"/>
                <a:cs typeface="David"/>
              </a:rPr>
              <a:t>דורות מנוח ועד אברהם, להודיע כמה ארך אפיים לפניו, שכל הדורות היו מכעיסין ובאין, עד שבא אברהם אבינו וקיבל שכר </a:t>
            </a:r>
            <a:r>
              <a:rPr lang="he-IL" dirty="0" smtClean="0">
                <a:latin typeface="Arial"/>
                <a:ea typeface="Calibri"/>
                <a:cs typeface="David"/>
              </a:rPr>
              <a:t>כולם.</a:t>
            </a:r>
            <a:endParaRPr lang="he-IL" u="sng" dirty="0"/>
          </a:p>
        </p:txBody>
      </p:sp>
    </p:spTree>
    <p:extLst>
      <p:ext uri="{BB962C8B-B14F-4D97-AF65-F5344CB8AC3E}">
        <p14:creationId xmlns:p14="http://schemas.microsoft.com/office/powerpoint/2010/main" val="3816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24" y="585048"/>
            <a:ext cx="4968552" cy="568790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14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8655"/>
          </a:xfrm>
        </p:spPr>
        <p:txBody>
          <a:bodyPr>
            <a:normAutofit/>
          </a:bodyPr>
          <a:lstStyle/>
          <a:p>
            <a:pPr rtl="0"/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divided the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תורה</a:t>
            </a:r>
            <a:r>
              <a:rPr lang="en-GB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books?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901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1682</Words>
  <Application>Microsoft Office PowerPoint</Application>
  <PresentationFormat>On-screen Show (4:3)</PresentationFormat>
  <Paragraphs>464</Paragraphs>
  <Slides>46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PowerPoint Presentation</vt:lpstr>
      <vt:lpstr>תולדות האדם</vt:lpstr>
      <vt:lpstr>תולדות האדם</vt:lpstr>
      <vt:lpstr>תולדות האדם</vt:lpstr>
      <vt:lpstr>תולדות האדם</vt:lpstr>
      <vt:lpstr>תולדות האדם</vt:lpstr>
      <vt:lpstr>פרקי אבות</vt:lpstr>
      <vt:lpstr>PowerPoint Presentation</vt:lpstr>
      <vt:lpstr>Who divided the תורה into books?</vt:lpstr>
      <vt:lpstr>Who divided the תורה into פרקים?</vt:lpstr>
      <vt:lpstr>Who divided the תורה into פרשות השבוע?</vt:lpstr>
      <vt:lpstr>קריאת התורה</vt:lpstr>
      <vt:lpstr>Who divided the תורה into פסוקים?</vt:lpstr>
      <vt:lpstr>Who divided the תורה into paragraphs?  (פרשיות)</vt:lpstr>
      <vt:lpstr>PowerPoint Presentation</vt:lpstr>
      <vt:lpstr>Functions of פרשיות</vt:lpstr>
      <vt:lpstr>Format for בראשית פרק א</vt:lpstr>
      <vt:lpstr>Day 1</vt:lpstr>
      <vt:lpstr>Day 2</vt:lpstr>
      <vt:lpstr>Day 3</vt:lpstr>
      <vt:lpstr>Day 4</vt:lpstr>
      <vt:lpstr>Day 5</vt:lpstr>
      <vt:lpstr>Day 6</vt:lpstr>
      <vt:lpstr>ויאמר אלקים...</vt:lpstr>
      <vt:lpstr>ויאמר אלקים...</vt:lpstr>
      <vt:lpstr>ויאמר אלקים...</vt:lpstr>
      <vt:lpstr>ויאמר אלקים...</vt:lpstr>
      <vt:lpstr>Creations on Each Day</vt:lpstr>
      <vt:lpstr>פרקי אבות</vt:lpstr>
      <vt:lpstr>Message of Sefer Bereishit</vt:lpstr>
      <vt:lpstr>PowerPoint Presentation</vt:lpstr>
      <vt:lpstr>PowerPoint Presentation</vt:lpstr>
      <vt:lpstr>PowerPoint Presentation</vt:lpstr>
      <vt:lpstr>Do תולדות end or introduce a section?</vt:lpstr>
      <vt:lpstr>Making נח fit into פרק ה…</vt:lpstr>
      <vt:lpstr>"תולדות"</vt:lpstr>
      <vt:lpstr>PowerPoint Presentation</vt:lpstr>
      <vt:lpstr>PowerPoint Presentation</vt:lpstr>
      <vt:lpstr>PowerPoint Presentation</vt:lpstr>
      <vt:lpstr>Two Questions…</vt:lpstr>
      <vt:lpstr>PowerPoint Presentation</vt:lpstr>
      <vt:lpstr>בראשית ד:כה – ה:ט</vt:lpstr>
      <vt:lpstr> "אז הוחל לקרוא בשם ה'" </vt:lpstr>
      <vt:lpstr>אברהם אבינו - Positive</vt:lpstr>
      <vt:lpstr>Negative</vt:lpstr>
      <vt:lpstr>שם  – To Call out in the Name of Gd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</dc:creator>
  <cp:lastModifiedBy>Alexis</cp:lastModifiedBy>
  <cp:revision>38</cp:revision>
  <dcterms:created xsi:type="dcterms:W3CDTF">2012-09-12T06:58:01Z</dcterms:created>
  <dcterms:modified xsi:type="dcterms:W3CDTF">2013-09-17T18:14:15Z</dcterms:modified>
  <cp:contentStatus/>
</cp:coreProperties>
</file>